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Merriweather" panose="020B0604020202020204" charset="0"/>
      <p:regular r:id="rId20"/>
      <p:bold r:id="rId21"/>
      <p:italic r:id="rId22"/>
      <p:boldItalic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54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78002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3879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875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289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2366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5713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0051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0718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49080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5669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1244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7874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4870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4633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1843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2687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8156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194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annica.com/biography/Fats-Domino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biography.com/people/fats-domino-9276748#rise-to-fam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2424287" y="1824900"/>
            <a:ext cx="4295400" cy="1113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Fats Domino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2706412" y="3045300"/>
            <a:ext cx="4012800" cy="168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Group Three: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Jennifer Day, Tyler Kallevig, Adam Vandenhouten, Duke McGhee, Shelby Stehn, and Alexander Jamow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18" y="1946025"/>
            <a:ext cx="2071724" cy="250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 rotWithShape="1">
          <a:blip r:embed="rId4">
            <a:alphaModFix/>
          </a:blip>
          <a:srcRect l="554" t="2434" r="475" b="58484"/>
          <a:stretch/>
        </p:blipFill>
        <p:spPr>
          <a:xfrm>
            <a:off x="0" y="0"/>
            <a:ext cx="9144000" cy="12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Impression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-His songs influenced new rock and roll songs for 50 years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- He influenced artists such as Cheap Trick, The Beatles, Paul McCartney, Pat Boone, and many others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-He was the most covered artist of his time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-Brought together different races through his concerts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-”One of the founding fathers of the genre” (spclarke)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2525" y="4147065"/>
            <a:ext cx="1694899" cy="9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5225" y="3927603"/>
            <a:ext cx="1694900" cy="112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46733" y="2211175"/>
            <a:ext cx="1293399" cy="1610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24968" y="798055"/>
            <a:ext cx="915150" cy="1264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Merriweather"/>
                <a:ea typeface="Merriweather"/>
                <a:cs typeface="Merriweather"/>
                <a:sym typeface="Merriweather"/>
              </a:rPr>
              <a:t>Biggest Hits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71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Merriweather"/>
                <a:ea typeface="Merriweather"/>
                <a:cs typeface="Merriweather"/>
                <a:sym typeface="Merriweather"/>
              </a:rPr>
              <a:t>-Blueberry Hill				</a:t>
            </a:r>
            <a:r>
              <a:rPr lang="en" dirty="0" smtClean="0">
                <a:latin typeface="Merriweather"/>
                <a:ea typeface="Merriweather"/>
                <a:cs typeface="Merriweather"/>
                <a:sym typeface="Merriweather"/>
              </a:rPr>
              <a:t>    -</a:t>
            </a:r>
            <a:r>
              <a:rPr lang="en" dirty="0">
                <a:latin typeface="Merriweather"/>
                <a:ea typeface="Merriweather"/>
                <a:cs typeface="Merriweather"/>
                <a:sym typeface="Merriweather"/>
              </a:rPr>
              <a:t>Valley of Tears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latin typeface="Merriweather"/>
                <a:ea typeface="Merriweather"/>
                <a:cs typeface="Merriweather"/>
                <a:sym typeface="Merriweather"/>
              </a:rPr>
              <a:t>-Ain’t That A Shame			</a:t>
            </a:r>
            <a:r>
              <a:rPr lang="en" dirty="0" smtClean="0">
                <a:latin typeface="Merriweather"/>
                <a:ea typeface="Merriweather"/>
                <a:cs typeface="Merriweather"/>
                <a:sym typeface="Merriweather"/>
              </a:rPr>
              <a:t>    -</a:t>
            </a:r>
            <a:r>
              <a:rPr lang="en" dirty="0">
                <a:latin typeface="Merriweather"/>
                <a:ea typeface="Merriweather"/>
                <a:cs typeface="Merriweather"/>
                <a:sym typeface="Merriweather"/>
              </a:rPr>
              <a:t>I Want To Walk You Home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latin typeface="Merriweather"/>
                <a:ea typeface="Merriweather"/>
                <a:cs typeface="Merriweather"/>
                <a:sym typeface="Merriweather"/>
              </a:rPr>
              <a:t>-Walking To New Orleans		</a:t>
            </a:r>
            <a:r>
              <a:rPr lang="en" dirty="0" smtClean="0">
                <a:latin typeface="Merriweather"/>
                <a:ea typeface="Merriweather"/>
                <a:cs typeface="Merriweather"/>
                <a:sym typeface="Merriweather"/>
              </a:rPr>
              <a:t>    -</a:t>
            </a:r>
            <a:r>
              <a:rPr lang="en" dirty="0">
                <a:latin typeface="Merriweather"/>
                <a:ea typeface="Merriweather"/>
                <a:cs typeface="Merriweather"/>
                <a:sym typeface="Merriweather"/>
              </a:rPr>
              <a:t>I’m In Love Again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latin typeface="Merriweather"/>
                <a:ea typeface="Merriweather"/>
                <a:cs typeface="Merriweather"/>
                <a:sym typeface="Merriweather"/>
              </a:rPr>
              <a:t>-Whole Lotta Loving			</a:t>
            </a:r>
            <a:r>
              <a:rPr lang="en" dirty="0" smtClean="0">
                <a:latin typeface="Merriweather"/>
                <a:ea typeface="Merriweather"/>
                <a:cs typeface="Merriweather"/>
                <a:sym typeface="Merriweather"/>
              </a:rPr>
              <a:t>    -</a:t>
            </a:r>
            <a:r>
              <a:rPr lang="en" dirty="0">
                <a:latin typeface="Merriweather"/>
                <a:ea typeface="Merriweather"/>
                <a:cs typeface="Merriweather"/>
                <a:sym typeface="Merriweather"/>
              </a:rPr>
              <a:t>It’s You I Love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latin typeface="Merriweather"/>
                <a:ea typeface="Merriweather"/>
                <a:cs typeface="Merriweather"/>
                <a:sym typeface="Merriweather"/>
              </a:rPr>
              <a:t>-I’m Ready				</a:t>
            </a:r>
            <a:r>
              <a:rPr lang="en" dirty="0" smtClean="0">
                <a:latin typeface="Merriweather"/>
                <a:ea typeface="Merriweather"/>
                <a:cs typeface="Merriweather"/>
                <a:sym typeface="Merriweather"/>
              </a:rPr>
              <a:t>    -</a:t>
            </a:r>
            <a:r>
              <a:rPr lang="en" dirty="0">
                <a:latin typeface="Merriweather"/>
                <a:ea typeface="Merriweather"/>
                <a:cs typeface="Merriweather"/>
                <a:sym typeface="Merriweather"/>
              </a:rPr>
              <a:t>I’m Walking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3325" y="3006550"/>
            <a:ext cx="2038975" cy="20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Achievements 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Merriweather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“The Fat Man” was the first ever rock and roll record to sell over 1 million copies, and topped at number 2 on pop charts.								</a:t>
            </a:r>
          </a:p>
          <a:p>
            <a:pPr marL="457200" lvl="0" indent="-228600" rtl="0">
              <a:spcBef>
                <a:spcPts val="0"/>
              </a:spcBef>
              <a:buFont typeface="Merriweather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His song, “Ain’t it a Shame” hit number 10 on the pop charts in 1955, while a cover of it, sung by Pat Boone, hit number 1. 									</a:t>
            </a:r>
          </a:p>
          <a:p>
            <a:pPr marL="457200" lvl="0" indent="-228600" rtl="0">
              <a:spcBef>
                <a:spcPts val="0"/>
              </a:spcBef>
              <a:buFont typeface="Merriweather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1956, Domino had 5 top 40 songs, including his cover of “Blueberry Hill,” which hit number 2 on the pop charts.</a:t>
            </a:r>
          </a:p>
          <a:p>
            <a:pPr lvl="0">
              <a:spcBef>
                <a:spcPts val="0"/>
              </a:spcBef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025" y="3598400"/>
            <a:ext cx="1820575" cy="136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Achievements 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buSzPct val="100000"/>
              <a:buFont typeface="Merriweather"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Recorded a total of 37 different top 40 songs									</a:t>
            </a:r>
          </a:p>
          <a:p>
            <a:pPr marL="457200" lvl="0" indent="-330200">
              <a:spcBef>
                <a:spcPts val="0"/>
              </a:spcBef>
              <a:buSzPct val="100000"/>
              <a:buFont typeface="Merriweather"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Inducted into the Rock and Roll Hall of Fame in 1986							</a:t>
            </a:r>
          </a:p>
          <a:p>
            <a:pPr marL="457200" lvl="0" indent="-330200">
              <a:spcBef>
                <a:spcPts val="0"/>
              </a:spcBef>
              <a:buSzPct val="100000"/>
              <a:buFont typeface="Merriweather"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Awarded the Grammy Lifetime Achievement Award in 1987					</a:t>
            </a:r>
          </a:p>
          <a:p>
            <a:pPr marL="457200" lvl="0" indent="-330200">
              <a:spcBef>
                <a:spcPts val="0"/>
              </a:spcBef>
              <a:buSzPct val="100000"/>
              <a:buFont typeface="Merriweather"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Was awarded the National Medal of Arts in 1998 from President Clinton			</a:t>
            </a:r>
          </a:p>
          <a:p>
            <a:pPr marL="457200" lvl="0" indent="-330200">
              <a:spcBef>
                <a:spcPts val="0"/>
              </a:spcBef>
              <a:buSzPct val="100000"/>
              <a:buFont typeface="Merriweather"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Sold 65 million records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6025" y="386250"/>
            <a:ext cx="1225925" cy="183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Modern Fats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16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Merriweather"/>
              <a:buChar char="-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Generally lives a shy and private life, aside from the company of his friends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Merriweather"/>
              <a:buChar char="-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Didn’t like the paparazzi whatsoever, once removed a man from his home who was taking pictures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Merriweather"/>
              <a:buChar char="-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His home and life was hit by Hurricane Katrina, which changed his life a little bit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Merriweather"/>
              <a:buChar char="-"/>
            </a:pPr>
            <a:r>
              <a:rPr lang="en" sz="1200" dirty="0">
                <a:latin typeface="Merriweather"/>
                <a:ea typeface="Merriweather"/>
                <a:cs typeface="Merriweather"/>
                <a:sym typeface="Merriweather"/>
              </a:rPr>
              <a:t>His neighborhood was devastated, so he was forced out of his home and             into the suburban life where he is living with his daughter.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7325" y="3448425"/>
            <a:ext cx="2114375" cy="158577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5073450" y="4664169"/>
            <a:ext cx="2172900" cy="32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000" dirty="0">
                <a:solidFill>
                  <a:schemeClr val="tx1">
                    <a:lumMod val="85000"/>
                  </a:schemeClr>
                </a:solidFill>
                <a:latin typeface="Merriweather" panose="020B0604020202020204" charset="0"/>
              </a:rPr>
              <a:t>Joe Lauro and Fats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311700" y="3543362"/>
            <a:ext cx="5848200" cy="139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buClr>
                <a:schemeClr val="lt2"/>
              </a:buClr>
              <a:buSzPct val="100000"/>
              <a:buFont typeface="Merriweather"/>
              <a:buChar char="-"/>
            </a:pPr>
            <a:r>
              <a:rPr lang="en" sz="1600" dirty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As his name suggests, he loves to eat classic New Orleans food and boogie-woogie on his keyboard.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Fats in a Wrap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Merriweather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Fats had a less fortunate upbringing that was always filled with music, where he found great success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Merriweather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His natural New Orleans R&amp;B style brought him to Dave Bartholomew, with whom he really took off on the stage of fame.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Merriweather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His music was so influential that it was one of the key components to the upbringing of Rock and Roll.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0625" y="3530650"/>
            <a:ext cx="921975" cy="133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1950" y="3201900"/>
            <a:ext cx="2286000" cy="178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Fats in a Wrap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Merriweather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Had an iconic performance style that differed from many others in the R&amp;B industry.</a:t>
            </a:r>
          </a:p>
          <a:p>
            <a:pPr marL="457200" lvl="0" indent="-228600" rtl="0">
              <a:spcBef>
                <a:spcPts val="0"/>
              </a:spcBef>
              <a:buFont typeface="Merriweather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Earned numerous awards and lifetime achievements through his hit singles.</a:t>
            </a:r>
          </a:p>
          <a:p>
            <a:pPr marL="457200" lvl="0" indent="-228600">
              <a:spcBef>
                <a:spcPts val="0"/>
              </a:spcBef>
              <a:buFont typeface="Merriweather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Currently jamming and eating his happy life away in the New Orleans area with no sign of stopping anytime soon.</a:t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1148" y="3607724"/>
            <a:ext cx="2336979" cy="1446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6726" y="3320934"/>
            <a:ext cx="2714107" cy="1596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Bibliography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311700" y="10730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-About Fats Domino and The Birth of Rock 'n' Roll. (2016, February 26). Retrieved May 27, 2016, from http://www.pbs.org/wnet/americanmasters/fats-domino-and-the-birth-of-rock-n-roll/6230/</a:t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/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sz="1200">
                <a:solidFill>
                  <a:srgbClr val="999999"/>
                </a:solidFill>
                <a:latin typeface="Merriweather"/>
                <a:ea typeface="Merriweather"/>
                <a:cs typeface="Merriweather"/>
                <a:sym typeface="Merriweather"/>
              </a:rPr>
              <a:t>-Doyle, P. (2016, February 26). Inside Rock Legend Fats Domino's World: Crawfish, Cards, Boogie-Woogie. Retrieved May 30, 2016, from http://www.rollingstone.com/music/news/inside-rock-legend-fats-dominos-world-crawfish-cards-boogie-woogie-20160226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999999"/>
                </a:solidFill>
                <a:latin typeface="Merriweather"/>
                <a:ea typeface="Merriweather"/>
                <a:cs typeface="Merriweather"/>
                <a:sym typeface="Merriweather"/>
              </a:rPr>
              <a:t>-Fats Domino; A Giant of Rock &amp; Roll. (n.d.).  Retrieved May 30th, 2016. http://www.spclarke.com/?page_id=153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-Fats Domino. (2016). In Encyclopædia Britannica. Retrieved from </a:t>
            </a:r>
            <a:r>
              <a:rPr lang="en" sz="12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http://www.britannica.com/biography/Fats-Domino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-Fats Domino. (n.d.). Retrieved May 29, 2016, from </a:t>
            </a:r>
            <a:r>
              <a:rPr lang="en" sz="12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4"/>
              </a:rPr>
              <a:t>http://www.biography.com/people/fats-domino-9276748#rise-to-fame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999999"/>
                </a:solidFill>
                <a:latin typeface="Merriweather"/>
                <a:ea typeface="Merriweather"/>
                <a:cs typeface="Merriweather"/>
                <a:sym typeface="Merriweather"/>
              </a:rPr>
              <a:t>-Fats Domino. (n.d.). Retrieved May 30, 2016, from http://www.history-of-rock.com/domino.htm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1129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Domino’s Childhood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862050"/>
            <a:ext cx="5702400" cy="395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-Born Antoine Domino February 26, 1928 as the youngest of eight children.</a:t>
            </a:r>
          </a:p>
          <a:p>
            <a:pPr lvl="0">
              <a:spcBef>
                <a:spcPts val="0"/>
              </a:spcBef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-Raised in New Orleans, Louisiana in the Lower Ninth Ward - one of the poorer areas.</a:t>
            </a:r>
          </a:p>
          <a:p>
            <a:pPr lvl="0">
              <a:spcBef>
                <a:spcPts val="0"/>
              </a:spcBef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-His father was a well-known violinist and inspired Domino to play.</a:t>
            </a:r>
          </a:p>
          <a:p>
            <a:pPr lvl="0">
              <a:spcBef>
                <a:spcPts val="0"/>
              </a:spcBef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-His sister married a local musician, Harrison Verrett, who ended up teaching him piano and introducing him to the industry.</a:t>
            </a:r>
          </a:p>
          <a:p>
            <a:pPr lvl="0">
              <a:spcBef>
                <a:spcPts val="0"/>
              </a:spcBef>
              <a:buNone/>
            </a:pP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3975" y="112894"/>
            <a:ext cx="2854824" cy="24031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/>
        </p:nvSpPr>
        <p:spPr>
          <a:xfrm>
            <a:off x="6859475" y="2485725"/>
            <a:ext cx="1552800" cy="34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</a:rPr>
              <a:t>Harrison Verrett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9037" y="2876425"/>
            <a:ext cx="2224700" cy="208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Domino’s Childhood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-By age 10, he was already performing as a singer and pianist.</a:t>
            </a:r>
          </a:p>
          <a:p>
            <a:pPr lvl="0">
              <a:spcBef>
                <a:spcPts val="0"/>
              </a:spcBef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-He left school at the age of 14 to both work in a bedspring factory and perform in nightclubs.</a:t>
            </a:r>
          </a:p>
          <a:p>
            <a:pPr lvl="0">
              <a:spcBef>
                <a:spcPts val="0"/>
              </a:spcBef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-He was given his nickname, “Fats”, by the well known bass player, Billy Diamond, whom Domino played piano for. </a:t>
            </a:r>
          </a:p>
          <a:p>
            <a:pPr lvl="0">
              <a:spcBef>
                <a:spcPts val="0"/>
              </a:spcBef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-At the age of 21, he was discovered by Dave Bartholomew and Domino joined Bartholomew’s band.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The Effects of His Upbringing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-Domino was raised in New Orleans, so he was immersed in one of the largest hubs in the country for R&amp;B. </a:t>
            </a:r>
          </a:p>
          <a:p>
            <a:pPr lvl="0">
              <a:spcBef>
                <a:spcPts val="0"/>
              </a:spcBef>
              <a:buNone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	-As a result, the R&amp;B style is very noticeable in his music.</a:t>
            </a:r>
          </a:p>
          <a:p>
            <a:pPr lvl="0">
              <a:spcBef>
                <a:spcPts val="0"/>
              </a:spcBef>
              <a:buNone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-He was exposed to music and trained at a young age.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	-As a result, not only did he pursue music at a young age, but                                                                he also enjoyed success at a young age. Additionally, he became an                                                                       extremely skilled piano player and singer which were often                                                                       showcased by his arranger - Dave Bartholomew.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2575" y="2647100"/>
            <a:ext cx="2347699" cy="2239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Outside Factors (1930s)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060750"/>
            <a:ext cx="8520600" cy="363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-There was still segregation and division between races at this time which made for pretty mutually exclusive white culture and black culture.</a:t>
            </a:r>
          </a:p>
          <a:p>
            <a:pPr lvl="0">
              <a:spcBef>
                <a:spcPts val="0"/>
              </a:spcBef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 	-As a result, young, aspiring artists were usually subjected to one or the other. Additionally, once making it, black artists were often swindled by their white managers and agents.</a:t>
            </a:r>
          </a:p>
          <a:p>
            <a:pPr lvl="0">
              <a:spcBef>
                <a:spcPts val="0"/>
              </a:spcBef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-However, the black population was gaining enough wealth that they were redistributing across the US, so the market for R&amp;B (a primarily black genre) was growing.</a:t>
            </a:r>
          </a:p>
          <a:p>
            <a:pPr lvl="0">
              <a:spcBef>
                <a:spcPts val="0"/>
              </a:spcBef>
              <a:buNone/>
            </a:pP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lvl="0">
              <a:spcBef>
                <a:spcPts val="0"/>
              </a:spcBef>
              <a:buNone/>
            </a:pP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Outside Factors (1930s)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-His childhood was during the depression, so many families were poor and struggling. </a:t>
            </a:r>
          </a:p>
          <a:p>
            <a:pPr lvl="0" indent="457200">
              <a:spcBef>
                <a:spcPts val="0"/>
              </a:spcBef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-As a result, music was a great luxury that many people turned to for comfort. So, music was used as a getaway; therefore, it rarely touched on heavy topics.</a:t>
            </a:r>
          </a:p>
          <a:p>
            <a:pPr lvl="0">
              <a:spcBef>
                <a:spcPts val="0"/>
              </a:spcBef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-C&amp;W, Pop, and R&amp;B were still pretty separate, and crossovers and covers of different genres hadn’t become commonplace until he was just starting his career.</a:t>
            </a:r>
          </a:p>
          <a:p>
            <a:pPr lvl="0" indent="457200">
              <a:spcBef>
                <a:spcPts val="0"/>
              </a:spcBef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-As a result, many artist tested the waters of different genres.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Musical Style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-Fats Domino was one of the most popular artist in the 1950s &amp; early 60s.</a:t>
            </a:r>
          </a:p>
          <a:p>
            <a:pPr lvl="0">
              <a:spcBef>
                <a:spcPts val="0"/>
              </a:spcBef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-Domino innovatively mixed Rhythm &amp; Blues, Jazz, and Boogie-Woogie piano style.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-He had a unique style, using the creative approach of the eight bar blues (instead of the traditional twelve bar blues).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-Songs frequently featured multiple instruments: piano, electric guitar, bass, drums, and saxophones.</a:t>
            </a:r>
          </a:p>
          <a:p>
            <a:pPr lvl="0">
              <a:spcBef>
                <a:spcPts val="0"/>
              </a:spcBef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-He frequently included not only a saxophone accompaniment, but also a sax solo in his songs.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Musical Versatility 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09955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- Fats Domino came from the R&amp;B genre, by 1955 he placed 12 hits on the Top 10 R&amp;B chart.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- Although he was quite the R&amp;B musician, Fats was able to show his ability to be versatile. He easily transitioned to Rock ‘n’ Roll during the Mid to late 1950s, and then to pop music.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- For example his single “Ain’t That a Shame” was a top record on the R&amp;B charts, but it also managed to break the the Top 10 Pop chart.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- He managed to keep his R&amp;B sound by utilizing a falsetto voice in his Rock ‘n’ Roll tracks.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-He also recorded covers of old Pop favorites from past decades. 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Performance Style 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-Fats Domino’s performance style was different from other popular artist of his time.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-Fats sat at the piano, instead of jumping around, and actually performed his songs in a refined way, unlike other popular figures, such as little Richard and Jerry Lee Lewis.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-His style was controlled and not flamboyant. </a:t>
            </a:r>
          </a:p>
          <a:p>
            <a:pPr lvl="0">
              <a:spcBef>
                <a:spcPts val="0"/>
              </a:spcBef>
              <a:buNone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-His music and style felt uncomplicated and entertaining. </a:t>
            </a:r>
          </a:p>
          <a:p>
            <a:pPr lvl="0">
              <a:spcBef>
                <a:spcPts val="0"/>
              </a:spcBef>
              <a:buNone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-Noted to have 100 percent New Orleans sound.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1013</Words>
  <Application>Microsoft Office PowerPoint</Application>
  <PresentationFormat>On-screen Show (16:9)</PresentationFormat>
  <Paragraphs>89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Merriweather</vt:lpstr>
      <vt:lpstr>Georgia</vt:lpstr>
      <vt:lpstr>Arial</vt:lpstr>
      <vt:lpstr>simple-dark-2</vt:lpstr>
      <vt:lpstr>Fats Domino</vt:lpstr>
      <vt:lpstr>Domino’s Childhood</vt:lpstr>
      <vt:lpstr>Domino’s Childhood</vt:lpstr>
      <vt:lpstr>The Effects of His Upbringing</vt:lpstr>
      <vt:lpstr>Outside Factors (1930s)</vt:lpstr>
      <vt:lpstr>Outside Factors (1930s)</vt:lpstr>
      <vt:lpstr>Musical Style</vt:lpstr>
      <vt:lpstr>Musical Versatility </vt:lpstr>
      <vt:lpstr>Performance Style </vt:lpstr>
      <vt:lpstr>Impression</vt:lpstr>
      <vt:lpstr>Biggest Hits</vt:lpstr>
      <vt:lpstr>Achievements </vt:lpstr>
      <vt:lpstr>Achievements </vt:lpstr>
      <vt:lpstr>Modern Fats</vt:lpstr>
      <vt:lpstr>Fats in a Wrap</vt:lpstr>
      <vt:lpstr>Fats in a Wrap</vt:lpstr>
      <vt:lpstr>Bibliography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Fats Domino</dc:title>
  <cp:lastModifiedBy>Shelby Stehn</cp:lastModifiedBy>
  <cp:revision>1</cp:revision>
  <dcterms:modified xsi:type="dcterms:W3CDTF">2016-05-31T04:14:39Z</dcterms:modified>
</cp:coreProperties>
</file>