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1" r:id="rId2"/>
  </p:sldMasterIdLst>
  <p:notesMasterIdLst>
    <p:notesMasterId r:id="rId3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0" d="100"/>
          <a:sy n="40" d="100"/>
        </p:scale>
        <p:origin x="-1386" y="-22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183721345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3" name="Shape 15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1" name="Shape 17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7" name="Shape 17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Shape 18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3" name="Shape 18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9" name="Shape 18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5" name="Shape 19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1" name="Shape 20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7" name="Shape 20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3" name="Shape 21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9" name="Shape 21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5" name="Shape 22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8" name="Shape 8"/>
          <p:cNvSpPr/>
          <p:nvPr/>
        </p:nvSpPr>
        <p:spPr>
          <a:xfrm>
            <a:off x="0" y="3886198"/>
            <a:ext cx="9144000" cy="2971799"/>
          </a:xfrm>
          <a:prstGeom prst="rect">
            <a:avLst/>
          </a:prstGeom>
          <a:solidFill>
            <a:schemeClr val="dk2"/>
          </a:solidFill>
          <a:ln>
            <a:noFill/>
          </a:ln>
        </p:spPr>
        <p:txBody>
          <a:bodyPr lIns="91425" tIns="45700" rIns="91425" bIns="45700" anchor="ctr" anchorCtr="0">
            <a:spAutoFit/>
          </a:bodyPr>
          <a:lstStyle/>
          <a:p>
            <a:endParaRPr/>
          </a:p>
        </p:txBody>
      </p:sp>
      <p:cxnSp>
        <p:nvCxnSpPr>
          <p:cNvPr id="9" name="Shape 9"/>
          <p:cNvCxnSpPr/>
          <p:nvPr/>
        </p:nvCxnSpPr>
        <p:spPr>
          <a:xfrm>
            <a:off x="0" y="3886198"/>
            <a:ext cx="9144000" cy="0"/>
          </a:xfrm>
          <a:prstGeom prst="straightConnector1">
            <a:avLst/>
          </a:prstGeom>
          <a:noFill/>
          <a:ln w="28575" cap="flat">
            <a:solidFill>
              <a:schemeClr val="dk1"/>
            </a:solidFill>
            <a:prstDash val="solid"/>
            <a:round/>
            <a:headEnd type="none" w="med" len="med"/>
            <a:tailEnd type="none" w="med" len="med"/>
          </a:ln>
        </p:spPr>
      </p:cxnSp>
      <p:sp>
        <p:nvSpPr>
          <p:cNvPr id="10" name="Shape 10"/>
          <p:cNvSpPr txBox="1">
            <a:spLocks noGrp="1"/>
          </p:cNvSpPr>
          <p:nvPr>
            <p:ph type="ctrTitle"/>
          </p:nvPr>
        </p:nvSpPr>
        <p:spPr>
          <a:xfrm>
            <a:off x="685800" y="2157750"/>
            <a:ext cx="7772400" cy="1650599"/>
          </a:xfrm>
          <a:prstGeom prst="rect">
            <a:avLst/>
          </a:prstGeom>
          <a:noFill/>
          <a:ln>
            <a:noFill/>
          </a:ln>
        </p:spPr>
        <p:txBody>
          <a:bodyPr lIns="91425" tIns="91425" rIns="91425" bIns="91425" anchor="b" anchorCtr="0"/>
          <a:lstStyle>
            <a:lvl1pPr marL="0" indent="304800" algn="l" rtl="0">
              <a:spcBef>
                <a:spcPts val="0"/>
              </a:spcBef>
              <a:buClr>
                <a:schemeClr val="dk2"/>
              </a:buClr>
              <a:buSzPct val="100000"/>
              <a:buFont typeface="Trebuchet MS"/>
              <a:buNone/>
              <a:defRPr sz="4800" b="1" i="0" u="none" strike="noStrike" cap="none" baseline="0">
                <a:solidFill>
                  <a:schemeClr val="dk2"/>
                </a:solidFill>
                <a:latin typeface="Trebuchet MS"/>
                <a:ea typeface="Trebuchet MS"/>
                <a:cs typeface="Trebuchet MS"/>
                <a:sym typeface="Trebuchet MS"/>
              </a:defRPr>
            </a:lvl1pPr>
            <a:lvl2pPr marL="0" indent="304800" algn="l" rtl="0">
              <a:spcBef>
                <a:spcPts val="0"/>
              </a:spcBef>
              <a:buClr>
                <a:schemeClr val="dk2"/>
              </a:buClr>
              <a:buSzPct val="100000"/>
              <a:buFont typeface="Trebuchet MS"/>
              <a:buNone/>
              <a:defRPr sz="4800" b="1" i="0" u="none" strike="noStrike" cap="none" baseline="0">
                <a:solidFill>
                  <a:schemeClr val="dk2"/>
                </a:solidFill>
                <a:latin typeface="Trebuchet MS"/>
                <a:ea typeface="Trebuchet MS"/>
                <a:cs typeface="Trebuchet MS"/>
                <a:sym typeface="Trebuchet MS"/>
              </a:defRPr>
            </a:lvl2pPr>
            <a:lvl3pPr marL="0" indent="304800" algn="l" rtl="0">
              <a:spcBef>
                <a:spcPts val="0"/>
              </a:spcBef>
              <a:buClr>
                <a:schemeClr val="dk2"/>
              </a:buClr>
              <a:buSzPct val="100000"/>
              <a:buFont typeface="Trebuchet MS"/>
              <a:buNone/>
              <a:defRPr sz="4800" b="1" i="0" u="none" strike="noStrike" cap="none" baseline="0">
                <a:solidFill>
                  <a:schemeClr val="dk2"/>
                </a:solidFill>
                <a:latin typeface="Trebuchet MS"/>
                <a:ea typeface="Trebuchet MS"/>
                <a:cs typeface="Trebuchet MS"/>
                <a:sym typeface="Trebuchet MS"/>
              </a:defRPr>
            </a:lvl3pPr>
            <a:lvl4pPr marL="0" indent="304800" algn="l" rtl="0">
              <a:spcBef>
                <a:spcPts val="0"/>
              </a:spcBef>
              <a:buClr>
                <a:schemeClr val="dk2"/>
              </a:buClr>
              <a:buSzPct val="100000"/>
              <a:buFont typeface="Trebuchet MS"/>
              <a:buNone/>
              <a:defRPr sz="4800" b="1" i="0" u="none" strike="noStrike" cap="none" baseline="0">
                <a:solidFill>
                  <a:schemeClr val="dk2"/>
                </a:solidFill>
                <a:latin typeface="Trebuchet MS"/>
                <a:ea typeface="Trebuchet MS"/>
                <a:cs typeface="Trebuchet MS"/>
                <a:sym typeface="Trebuchet MS"/>
              </a:defRPr>
            </a:lvl4pPr>
            <a:lvl5pPr marL="0" indent="304800" algn="l" rtl="0">
              <a:spcBef>
                <a:spcPts val="0"/>
              </a:spcBef>
              <a:buClr>
                <a:schemeClr val="dk2"/>
              </a:buClr>
              <a:buSzPct val="100000"/>
              <a:buFont typeface="Trebuchet MS"/>
              <a:buNone/>
              <a:defRPr sz="4800" b="1" i="0" u="none" strike="noStrike" cap="none" baseline="0">
                <a:solidFill>
                  <a:schemeClr val="dk2"/>
                </a:solidFill>
                <a:latin typeface="Trebuchet MS"/>
                <a:ea typeface="Trebuchet MS"/>
                <a:cs typeface="Trebuchet MS"/>
                <a:sym typeface="Trebuchet MS"/>
              </a:defRPr>
            </a:lvl5pPr>
            <a:lvl6pPr marL="0" indent="304800" algn="l" rtl="0">
              <a:spcBef>
                <a:spcPts val="0"/>
              </a:spcBef>
              <a:buClr>
                <a:schemeClr val="dk2"/>
              </a:buClr>
              <a:buSzPct val="100000"/>
              <a:buFont typeface="Trebuchet MS"/>
              <a:buNone/>
              <a:defRPr sz="4800" b="1" i="0" u="none" strike="noStrike" cap="none" baseline="0">
                <a:solidFill>
                  <a:schemeClr val="dk2"/>
                </a:solidFill>
                <a:latin typeface="Trebuchet MS"/>
                <a:ea typeface="Trebuchet MS"/>
                <a:cs typeface="Trebuchet MS"/>
                <a:sym typeface="Trebuchet MS"/>
              </a:defRPr>
            </a:lvl6pPr>
            <a:lvl7pPr marL="0" indent="304800" algn="l" rtl="0">
              <a:spcBef>
                <a:spcPts val="0"/>
              </a:spcBef>
              <a:buClr>
                <a:schemeClr val="dk2"/>
              </a:buClr>
              <a:buSzPct val="100000"/>
              <a:buFont typeface="Trebuchet MS"/>
              <a:buNone/>
              <a:defRPr sz="4800" b="1" i="0" u="none" strike="noStrike" cap="none" baseline="0">
                <a:solidFill>
                  <a:schemeClr val="dk2"/>
                </a:solidFill>
                <a:latin typeface="Trebuchet MS"/>
                <a:ea typeface="Trebuchet MS"/>
                <a:cs typeface="Trebuchet MS"/>
                <a:sym typeface="Trebuchet MS"/>
              </a:defRPr>
            </a:lvl7pPr>
            <a:lvl8pPr marL="0" indent="304800" algn="l" rtl="0">
              <a:spcBef>
                <a:spcPts val="0"/>
              </a:spcBef>
              <a:buClr>
                <a:schemeClr val="dk2"/>
              </a:buClr>
              <a:buSzPct val="100000"/>
              <a:buFont typeface="Trebuchet MS"/>
              <a:buNone/>
              <a:defRPr sz="4800" b="1" i="0" u="none" strike="noStrike" cap="none" baseline="0">
                <a:solidFill>
                  <a:schemeClr val="dk2"/>
                </a:solidFill>
                <a:latin typeface="Trebuchet MS"/>
                <a:ea typeface="Trebuchet MS"/>
                <a:cs typeface="Trebuchet MS"/>
                <a:sym typeface="Trebuchet MS"/>
              </a:defRPr>
            </a:lvl8pPr>
            <a:lvl9pPr marL="0" indent="304800" algn="l" rtl="0">
              <a:spcBef>
                <a:spcPts val="0"/>
              </a:spcBef>
              <a:buClr>
                <a:schemeClr val="dk2"/>
              </a:buClr>
              <a:buSzPct val="100000"/>
              <a:buFont typeface="Trebuchet MS"/>
              <a:buNone/>
              <a:defRPr sz="4800" b="1" i="0" u="none" strike="noStrike" cap="none" baseline="0">
                <a:solidFill>
                  <a:schemeClr val="dk2"/>
                </a:solidFill>
                <a:latin typeface="Trebuchet MS"/>
                <a:ea typeface="Trebuchet MS"/>
                <a:cs typeface="Trebuchet MS"/>
                <a:sym typeface="Trebuchet MS"/>
              </a:defRPr>
            </a:lvl9pPr>
          </a:lstStyle>
          <a:p>
            <a:endParaRPr/>
          </a:p>
        </p:txBody>
      </p:sp>
      <p:sp>
        <p:nvSpPr>
          <p:cNvPr id="11" name="Shape 11"/>
          <p:cNvSpPr txBox="1">
            <a:spLocks noGrp="1"/>
          </p:cNvSpPr>
          <p:nvPr>
            <p:ph type="subTitle" idx="1"/>
          </p:nvPr>
        </p:nvSpPr>
        <p:spPr>
          <a:xfrm>
            <a:off x="685800" y="3953037"/>
            <a:ext cx="7772400" cy="1259400"/>
          </a:xfrm>
          <a:prstGeom prst="rect">
            <a:avLst/>
          </a:prstGeom>
          <a:noFill/>
          <a:ln>
            <a:noFill/>
          </a:ln>
        </p:spPr>
        <p:txBody>
          <a:bodyPr lIns="91425" tIns="91425" rIns="91425" bIns="91425" anchor="t" anchorCtr="0"/>
          <a:lstStyle>
            <a:lvl1pPr marL="0" indent="228600" algn="l" rtl="0">
              <a:spcBef>
                <a:spcPts val="0"/>
              </a:spcBef>
              <a:buClr>
                <a:schemeClr val="lt2"/>
              </a:buClr>
              <a:buSzPct val="100000"/>
              <a:buFont typeface="Trebuchet MS"/>
              <a:buNone/>
              <a:defRPr sz="3600" b="0" i="0" u="none" strike="noStrike" cap="none" baseline="0">
                <a:solidFill>
                  <a:schemeClr val="lt2"/>
                </a:solidFill>
                <a:latin typeface="Trebuchet MS"/>
                <a:ea typeface="Trebuchet MS"/>
                <a:cs typeface="Trebuchet MS"/>
                <a:sym typeface="Trebuchet MS"/>
              </a:defRPr>
            </a:lvl1pPr>
            <a:lvl2pPr marL="0" indent="228600" algn="l" rtl="0">
              <a:spcBef>
                <a:spcPts val="0"/>
              </a:spcBef>
              <a:buClr>
                <a:schemeClr val="lt2"/>
              </a:buClr>
              <a:buSzPct val="100000"/>
              <a:buFont typeface="Trebuchet MS"/>
              <a:buNone/>
              <a:defRPr sz="3600" b="0" i="0" u="none" strike="noStrike" cap="none" baseline="0">
                <a:solidFill>
                  <a:schemeClr val="lt2"/>
                </a:solidFill>
                <a:latin typeface="Trebuchet MS"/>
                <a:ea typeface="Trebuchet MS"/>
                <a:cs typeface="Trebuchet MS"/>
                <a:sym typeface="Trebuchet MS"/>
              </a:defRPr>
            </a:lvl2pPr>
            <a:lvl3pPr marL="0" indent="228600" algn="l" rtl="0">
              <a:spcBef>
                <a:spcPts val="0"/>
              </a:spcBef>
              <a:buClr>
                <a:schemeClr val="lt2"/>
              </a:buClr>
              <a:buSzPct val="100000"/>
              <a:buFont typeface="Trebuchet MS"/>
              <a:buNone/>
              <a:defRPr sz="3600" b="0" i="0" u="none" strike="noStrike" cap="none" baseline="0">
                <a:solidFill>
                  <a:schemeClr val="lt2"/>
                </a:solidFill>
                <a:latin typeface="Trebuchet MS"/>
                <a:ea typeface="Trebuchet MS"/>
                <a:cs typeface="Trebuchet MS"/>
                <a:sym typeface="Trebuchet MS"/>
              </a:defRPr>
            </a:lvl3pPr>
            <a:lvl4pPr marL="0" indent="228600" algn="l" rtl="0">
              <a:spcBef>
                <a:spcPts val="0"/>
              </a:spcBef>
              <a:buClr>
                <a:schemeClr val="lt2"/>
              </a:buClr>
              <a:buSzPct val="100000"/>
              <a:buFont typeface="Trebuchet MS"/>
              <a:buNone/>
              <a:defRPr sz="3600" b="0" i="0" u="none" strike="noStrike" cap="none" baseline="0">
                <a:solidFill>
                  <a:schemeClr val="lt2"/>
                </a:solidFill>
                <a:latin typeface="Trebuchet MS"/>
                <a:ea typeface="Trebuchet MS"/>
                <a:cs typeface="Trebuchet MS"/>
                <a:sym typeface="Trebuchet MS"/>
              </a:defRPr>
            </a:lvl4pPr>
            <a:lvl5pPr marL="0" indent="228600" algn="l" rtl="0">
              <a:spcBef>
                <a:spcPts val="0"/>
              </a:spcBef>
              <a:buClr>
                <a:schemeClr val="lt2"/>
              </a:buClr>
              <a:buSzPct val="100000"/>
              <a:buFont typeface="Trebuchet MS"/>
              <a:buNone/>
              <a:defRPr sz="3600" b="0" i="0" u="none" strike="noStrike" cap="none" baseline="0">
                <a:solidFill>
                  <a:schemeClr val="lt2"/>
                </a:solidFill>
                <a:latin typeface="Trebuchet MS"/>
                <a:ea typeface="Trebuchet MS"/>
                <a:cs typeface="Trebuchet MS"/>
                <a:sym typeface="Trebuchet MS"/>
              </a:defRPr>
            </a:lvl5pPr>
            <a:lvl6pPr marL="0" indent="228600" algn="l" rtl="0">
              <a:spcBef>
                <a:spcPts val="0"/>
              </a:spcBef>
              <a:buClr>
                <a:schemeClr val="lt2"/>
              </a:buClr>
              <a:buSzPct val="100000"/>
              <a:buFont typeface="Trebuchet MS"/>
              <a:buNone/>
              <a:defRPr sz="3600" b="0" i="0" u="none" strike="noStrike" cap="none" baseline="0">
                <a:solidFill>
                  <a:schemeClr val="lt2"/>
                </a:solidFill>
                <a:latin typeface="Trebuchet MS"/>
                <a:ea typeface="Trebuchet MS"/>
                <a:cs typeface="Trebuchet MS"/>
                <a:sym typeface="Trebuchet MS"/>
              </a:defRPr>
            </a:lvl6pPr>
            <a:lvl7pPr marL="0" indent="228600" algn="l" rtl="0">
              <a:spcBef>
                <a:spcPts val="0"/>
              </a:spcBef>
              <a:buClr>
                <a:schemeClr val="lt2"/>
              </a:buClr>
              <a:buSzPct val="100000"/>
              <a:buFont typeface="Trebuchet MS"/>
              <a:buNone/>
              <a:defRPr sz="3600" b="0" i="0" u="none" strike="noStrike" cap="none" baseline="0">
                <a:solidFill>
                  <a:schemeClr val="lt2"/>
                </a:solidFill>
                <a:latin typeface="Trebuchet MS"/>
                <a:ea typeface="Trebuchet MS"/>
                <a:cs typeface="Trebuchet MS"/>
                <a:sym typeface="Trebuchet MS"/>
              </a:defRPr>
            </a:lvl7pPr>
            <a:lvl8pPr marL="0" indent="228600" algn="l" rtl="0">
              <a:spcBef>
                <a:spcPts val="0"/>
              </a:spcBef>
              <a:buClr>
                <a:schemeClr val="lt2"/>
              </a:buClr>
              <a:buSzPct val="100000"/>
              <a:buFont typeface="Trebuchet MS"/>
              <a:buNone/>
              <a:defRPr sz="3600" b="0" i="0" u="none" strike="noStrike" cap="none" baseline="0">
                <a:solidFill>
                  <a:schemeClr val="lt2"/>
                </a:solidFill>
                <a:latin typeface="Trebuchet MS"/>
                <a:ea typeface="Trebuchet MS"/>
                <a:cs typeface="Trebuchet MS"/>
                <a:sym typeface="Trebuchet MS"/>
              </a:defRPr>
            </a:lvl8pPr>
            <a:lvl9pPr marL="0" indent="228600" algn="l" rtl="0">
              <a:spcBef>
                <a:spcPts val="0"/>
              </a:spcBef>
              <a:buClr>
                <a:schemeClr val="lt2"/>
              </a:buClr>
              <a:buSzPct val="100000"/>
              <a:buFont typeface="Trebuchet MS"/>
              <a:buNone/>
              <a:defRPr sz="3600" b="0" i="0" u="none" strike="noStrike" cap="none" baseline="0">
                <a:solidFill>
                  <a:schemeClr val="lt2"/>
                </a:solidFill>
                <a:latin typeface="Trebuchet MS"/>
                <a:ea typeface="Trebuchet MS"/>
                <a:cs typeface="Trebuchet MS"/>
                <a:sym typeface="Trebuchet MS"/>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47"/>
        <p:cNvGrpSpPr/>
        <p:nvPr/>
      </p:nvGrpSpPr>
      <p:grpSpPr>
        <a:xfrm>
          <a:off x="0" y="0"/>
          <a:ext cx="0" cy="0"/>
          <a:chOff x="0" y="0"/>
          <a:chExt cx="0" cy="0"/>
        </a:xfrm>
      </p:grpSpPr>
      <p:sp>
        <p:nvSpPr>
          <p:cNvPr id="48" name="Shape 48"/>
          <p:cNvSpPr txBox="1">
            <a:spLocks noGrp="1"/>
          </p:cNvSpPr>
          <p:nvPr>
            <p:ph type="body" idx="1"/>
          </p:nvPr>
        </p:nvSpPr>
        <p:spPr>
          <a:xfrm>
            <a:off x="457200" y="5875078"/>
            <a:ext cx="8229600" cy="692693"/>
          </a:xfrm>
          <a:prstGeom prst="rect">
            <a:avLst/>
          </a:prstGeom>
          <a:noFill/>
          <a:ln>
            <a:noFill/>
          </a:ln>
        </p:spPr>
        <p:txBody>
          <a:bodyPr lIns="91425" tIns="91425" rIns="91425" bIns="91425" anchor="t" anchorCtr="0"/>
          <a:lstStyle>
            <a:lvl1pPr marL="285750" indent="-285750" algn="ctr" rtl="0">
              <a:lnSpc>
                <a:spcPct val="100000"/>
              </a:lnSpc>
              <a:spcBef>
                <a:spcPts val="360"/>
              </a:spcBef>
              <a:spcAft>
                <a:spcPts val="0"/>
              </a:spcAft>
              <a:buClr>
                <a:schemeClr val="dk1"/>
              </a:buClr>
              <a:buSzPct val="166666"/>
              <a:buFont typeface="Arial"/>
              <a:buChar char="•"/>
              <a:defRPr sz="1800">
                <a:solidFill>
                  <a:schemeClr val="dk1"/>
                </a:solidFill>
              </a:defRPr>
            </a:lvl1pPr>
            <a:lvl2pPr marL="285750" indent="-285750" algn="ctr" rtl="0">
              <a:lnSpc>
                <a:spcPct val="100000"/>
              </a:lnSpc>
              <a:spcBef>
                <a:spcPts val="360"/>
              </a:spcBef>
              <a:spcAft>
                <a:spcPts val="0"/>
              </a:spcAft>
              <a:buClr>
                <a:schemeClr val="dk1"/>
              </a:buClr>
              <a:buSzPct val="100000"/>
              <a:buFont typeface="Courier New"/>
              <a:buChar char="o"/>
              <a:defRPr sz="1800">
                <a:solidFill>
                  <a:schemeClr val="dk1"/>
                </a:solidFill>
              </a:defRPr>
            </a:lvl2pPr>
            <a:lvl3pPr marL="285750" indent="-285750" algn="ctr" rtl="0">
              <a:lnSpc>
                <a:spcPct val="100000"/>
              </a:lnSpc>
              <a:spcBef>
                <a:spcPts val="360"/>
              </a:spcBef>
              <a:spcAft>
                <a:spcPts val="0"/>
              </a:spcAft>
              <a:buClr>
                <a:schemeClr val="dk1"/>
              </a:buClr>
              <a:buSzPct val="100000"/>
              <a:buFont typeface="Wingdings"/>
              <a:buChar char="§"/>
              <a:defRPr sz="1800">
                <a:solidFill>
                  <a:schemeClr val="dk1"/>
                </a:solidFill>
              </a:defRPr>
            </a:lvl3pPr>
            <a:lvl4pPr marL="285750" indent="-285750" algn="ctr" rtl="0">
              <a:lnSpc>
                <a:spcPct val="100000"/>
              </a:lnSpc>
              <a:spcBef>
                <a:spcPts val="360"/>
              </a:spcBef>
              <a:spcAft>
                <a:spcPts val="0"/>
              </a:spcAft>
              <a:buClr>
                <a:schemeClr val="dk1"/>
              </a:buClr>
              <a:buSzPct val="166666"/>
              <a:buFont typeface="Arial"/>
              <a:buChar char="•"/>
              <a:defRPr sz="1800">
                <a:solidFill>
                  <a:schemeClr val="dk1"/>
                </a:solidFill>
              </a:defRPr>
            </a:lvl4pPr>
            <a:lvl5pPr marL="285750" indent="-285750" algn="ctr" rtl="0">
              <a:lnSpc>
                <a:spcPct val="100000"/>
              </a:lnSpc>
              <a:spcBef>
                <a:spcPts val="360"/>
              </a:spcBef>
              <a:spcAft>
                <a:spcPts val="0"/>
              </a:spcAft>
              <a:buClr>
                <a:schemeClr val="dk1"/>
              </a:buClr>
              <a:buSzPct val="100000"/>
              <a:buFont typeface="Courier New"/>
              <a:buChar char="o"/>
              <a:defRPr sz="1800">
                <a:solidFill>
                  <a:schemeClr val="dk1"/>
                </a:solidFill>
              </a:defRPr>
            </a:lvl5pPr>
            <a:lvl6pPr marL="285750" indent="-285750" algn="ctr" rtl="0">
              <a:lnSpc>
                <a:spcPct val="100000"/>
              </a:lnSpc>
              <a:spcBef>
                <a:spcPts val="360"/>
              </a:spcBef>
              <a:spcAft>
                <a:spcPts val="0"/>
              </a:spcAft>
              <a:buClr>
                <a:schemeClr val="dk1"/>
              </a:buClr>
              <a:buSzPct val="100000"/>
              <a:buFont typeface="Wingdings"/>
              <a:buChar char="§"/>
              <a:defRPr sz="1800">
                <a:solidFill>
                  <a:schemeClr val="dk1"/>
                </a:solidFill>
              </a:defRPr>
            </a:lvl6pPr>
            <a:lvl7pPr marL="285750" indent="-285750" algn="ctr" rtl="0">
              <a:lnSpc>
                <a:spcPct val="100000"/>
              </a:lnSpc>
              <a:spcBef>
                <a:spcPts val="360"/>
              </a:spcBef>
              <a:spcAft>
                <a:spcPts val="0"/>
              </a:spcAft>
              <a:buClr>
                <a:schemeClr val="dk1"/>
              </a:buClr>
              <a:buSzPct val="166666"/>
              <a:buFont typeface="Arial"/>
              <a:buChar char="•"/>
              <a:defRPr sz="1800">
                <a:solidFill>
                  <a:schemeClr val="dk1"/>
                </a:solidFill>
              </a:defRPr>
            </a:lvl7pPr>
            <a:lvl8pPr marL="285750" indent="-285750" algn="ctr" rtl="0">
              <a:lnSpc>
                <a:spcPct val="100000"/>
              </a:lnSpc>
              <a:spcBef>
                <a:spcPts val="360"/>
              </a:spcBef>
              <a:spcAft>
                <a:spcPts val="0"/>
              </a:spcAft>
              <a:buClr>
                <a:schemeClr val="dk1"/>
              </a:buClr>
              <a:buSzPct val="100000"/>
              <a:buFont typeface="Courier New"/>
              <a:buChar char="o"/>
              <a:defRPr sz="1800">
                <a:solidFill>
                  <a:schemeClr val="dk1"/>
                </a:solidFill>
              </a:defRPr>
            </a:lvl8pPr>
            <a:lvl9pPr marL="285750" indent="-285750" algn="ctr" rtl="0">
              <a:lnSpc>
                <a:spcPct val="100000"/>
              </a:lnSpc>
              <a:spcBef>
                <a:spcPts val="360"/>
              </a:spcBef>
              <a:spcAft>
                <a:spcPts val="0"/>
              </a:spcAft>
              <a:buClr>
                <a:schemeClr val="dk1"/>
              </a:buClr>
              <a:buSzPct val="100000"/>
              <a:buFont typeface="Wingdings"/>
              <a:buChar char="§"/>
              <a:defRPr sz="1800">
                <a:solidFill>
                  <a:schemeClr val="dk1"/>
                </a:solidFil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2"/>
        <p:cNvGrpSpPr/>
        <p:nvPr/>
      </p:nvGrpSpPr>
      <p:grpSpPr>
        <a:xfrm>
          <a:off x="0" y="0"/>
          <a:ext cx="0" cy="0"/>
          <a:chOff x="0" y="0"/>
          <a:chExt cx="0" cy="0"/>
        </a:xfrm>
      </p:grpSpPr>
      <p:sp>
        <p:nvSpPr>
          <p:cNvPr id="13" name="Shape 13"/>
          <p:cNvSpPr/>
          <p:nvPr/>
        </p:nvSpPr>
        <p:spPr>
          <a:xfrm>
            <a:off x="0" y="0"/>
            <a:ext cx="9144000" cy="1503600"/>
          </a:xfrm>
          <a:prstGeom prst="rect">
            <a:avLst/>
          </a:prstGeom>
          <a:solidFill>
            <a:schemeClr val="dk2"/>
          </a:solidFill>
          <a:ln>
            <a:noFill/>
          </a:ln>
        </p:spPr>
        <p:txBody>
          <a:bodyPr lIns="91425" tIns="45700" rIns="91425" bIns="45700" anchor="ctr" anchorCtr="0">
            <a:spAutoFit/>
          </a:bodyPr>
          <a:lstStyle/>
          <a:p>
            <a:endParaRPr/>
          </a:p>
        </p:txBody>
      </p:sp>
      <p:cxnSp>
        <p:nvCxnSpPr>
          <p:cNvPr id="14" name="Shape 14"/>
          <p:cNvCxnSpPr/>
          <p:nvPr/>
        </p:nvCxnSpPr>
        <p:spPr>
          <a:xfrm>
            <a:off x="0" y="1503571"/>
            <a:ext cx="9144000" cy="0"/>
          </a:xfrm>
          <a:prstGeom prst="straightConnector1">
            <a:avLst/>
          </a:prstGeom>
          <a:noFill/>
          <a:ln w="28575" cap="flat">
            <a:solidFill>
              <a:schemeClr val="dk1"/>
            </a:solidFill>
            <a:prstDash val="solid"/>
            <a:round/>
            <a:headEnd type="none" w="med" len="med"/>
            <a:tailEnd type="none" w="med" len="med"/>
          </a:ln>
        </p:spPr>
      </p:cxnSp>
      <p:sp>
        <p:nvSpPr>
          <p:cNvPr id="15" name="Shape 1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Trebuchet MS"/>
              <a:buNone/>
              <a:defRPr sz="3600" b="1">
                <a:solidFill>
                  <a:schemeClr val="lt1"/>
                </a:solidFill>
                <a:latin typeface="Trebuchet MS"/>
                <a:ea typeface="Trebuchet MS"/>
                <a:cs typeface="Trebuchet MS"/>
                <a:sym typeface="Trebuchet MS"/>
              </a:defRPr>
            </a:lvl1pPr>
            <a:lvl2pPr algn="l" rtl="0">
              <a:spcBef>
                <a:spcPts val="0"/>
              </a:spcBef>
              <a:buSzPct val="100000"/>
              <a:buFont typeface="Trebuchet MS"/>
              <a:buNone/>
              <a:defRPr sz="3600" b="1">
                <a:solidFill>
                  <a:schemeClr val="lt1"/>
                </a:solidFill>
                <a:latin typeface="Trebuchet MS"/>
                <a:ea typeface="Trebuchet MS"/>
                <a:cs typeface="Trebuchet MS"/>
                <a:sym typeface="Trebuchet MS"/>
              </a:defRPr>
            </a:lvl2pPr>
            <a:lvl3pPr algn="l" rtl="0">
              <a:spcBef>
                <a:spcPts val="0"/>
              </a:spcBef>
              <a:buSzPct val="100000"/>
              <a:buFont typeface="Trebuchet MS"/>
              <a:buNone/>
              <a:defRPr sz="3600" b="1">
                <a:solidFill>
                  <a:schemeClr val="lt1"/>
                </a:solidFill>
                <a:latin typeface="Trebuchet MS"/>
                <a:ea typeface="Trebuchet MS"/>
                <a:cs typeface="Trebuchet MS"/>
                <a:sym typeface="Trebuchet MS"/>
              </a:defRPr>
            </a:lvl3pPr>
            <a:lvl4pPr algn="l" rtl="0">
              <a:spcBef>
                <a:spcPts val="0"/>
              </a:spcBef>
              <a:buSzPct val="100000"/>
              <a:buFont typeface="Trebuchet MS"/>
              <a:buNone/>
              <a:defRPr sz="3600" b="1">
                <a:solidFill>
                  <a:schemeClr val="lt1"/>
                </a:solidFill>
                <a:latin typeface="Trebuchet MS"/>
                <a:ea typeface="Trebuchet MS"/>
                <a:cs typeface="Trebuchet MS"/>
                <a:sym typeface="Trebuchet MS"/>
              </a:defRPr>
            </a:lvl4pPr>
            <a:lvl5pPr algn="l" rtl="0">
              <a:spcBef>
                <a:spcPts val="0"/>
              </a:spcBef>
              <a:buSzPct val="100000"/>
              <a:buFont typeface="Trebuchet MS"/>
              <a:buNone/>
              <a:defRPr sz="3600" b="1">
                <a:solidFill>
                  <a:schemeClr val="lt1"/>
                </a:solidFill>
                <a:latin typeface="Trebuchet MS"/>
                <a:ea typeface="Trebuchet MS"/>
                <a:cs typeface="Trebuchet MS"/>
                <a:sym typeface="Trebuchet MS"/>
              </a:defRPr>
            </a:lvl5pPr>
            <a:lvl6pPr algn="l" rtl="0">
              <a:spcBef>
                <a:spcPts val="0"/>
              </a:spcBef>
              <a:buSzPct val="100000"/>
              <a:buFont typeface="Trebuchet MS"/>
              <a:buNone/>
              <a:defRPr sz="3600" b="1">
                <a:solidFill>
                  <a:schemeClr val="lt1"/>
                </a:solidFill>
                <a:latin typeface="Trebuchet MS"/>
                <a:ea typeface="Trebuchet MS"/>
                <a:cs typeface="Trebuchet MS"/>
                <a:sym typeface="Trebuchet MS"/>
              </a:defRPr>
            </a:lvl6pPr>
            <a:lvl7pPr algn="l" rtl="0">
              <a:spcBef>
                <a:spcPts val="0"/>
              </a:spcBef>
              <a:buSzPct val="100000"/>
              <a:buFont typeface="Trebuchet MS"/>
              <a:buNone/>
              <a:defRPr sz="3600" b="1">
                <a:solidFill>
                  <a:schemeClr val="lt1"/>
                </a:solidFill>
                <a:latin typeface="Trebuchet MS"/>
                <a:ea typeface="Trebuchet MS"/>
                <a:cs typeface="Trebuchet MS"/>
                <a:sym typeface="Trebuchet MS"/>
              </a:defRPr>
            </a:lvl7pPr>
            <a:lvl8pPr algn="l" rtl="0">
              <a:spcBef>
                <a:spcPts val="0"/>
              </a:spcBef>
              <a:buSzPct val="100000"/>
              <a:buFont typeface="Trebuchet MS"/>
              <a:buNone/>
              <a:defRPr sz="3600" b="1">
                <a:solidFill>
                  <a:schemeClr val="lt1"/>
                </a:solidFill>
                <a:latin typeface="Trebuchet MS"/>
                <a:ea typeface="Trebuchet MS"/>
                <a:cs typeface="Trebuchet MS"/>
                <a:sym typeface="Trebuchet MS"/>
              </a:defRPr>
            </a:lvl8pPr>
            <a:lvl9pPr algn="l" rtl="0">
              <a:spcBef>
                <a:spcPts val="0"/>
              </a:spcBef>
              <a:buSzPct val="100000"/>
              <a:buFont typeface="Trebuchet MS"/>
              <a:buNone/>
              <a:defRPr sz="3600" b="1">
                <a:solidFill>
                  <a:schemeClr val="lt1"/>
                </a:solidFill>
                <a:latin typeface="Trebuchet MS"/>
                <a:ea typeface="Trebuchet MS"/>
                <a:cs typeface="Trebuchet MS"/>
                <a:sym typeface="Trebuchet MS"/>
              </a:defRPr>
            </a:lvl9pPr>
          </a:lstStyle>
          <a:p>
            <a:endParaRPr/>
          </a:p>
        </p:txBody>
      </p:sp>
      <p:sp>
        <p:nvSpPr>
          <p:cNvPr id="16" name="Shape 1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7"/>
        <p:cNvGrpSpPr/>
        <p:nvPr/>
      </p:nvGrpSpPr>
      <p:grpSpPr>
        <a:xfrm>
          <a:off x="0" y="0"/>
          <a:ext cx="0" cy="0"/>
          <a:chOff x="0" y="0"/>
          <a:chExt cx="0" cy="0"/>
        </a:xfrm>
      </p:grpSpPr>
      <p:sp>
        <p:nvSpPr>
          <p:cNvPr id="18" name="Shape 18"/>
          <p:cNvSpPr/>
          <p:nvPr/>
        </p:nvSpPr>
        <p:spPr>
          <a:xfrm>
            <a:off x="0" y="0"/>
            <a:ext cx="9144000" cy="1503600"/>
          </a:xfrm>
          <a:prstGeom prst="rect">
            <a:avLst/>
          </a:prstGeom>
          <a:solidFill>
            <a:schemeClr val="dk2"/>
          </a:solidFill>
          <a:ln>
            <a:noFill/>
          </a:ln>
        </p:spPr>
        <p:txBody>
          <a:bodyPr lIns="91425" tIns="45700" rIns="91425" bIns="45700" anchor="ctr" anchorCtr="0">
            <a:spAutoFit/>
          </a:bodyPr>
          <a:lstStyle/>
          <a:p>
            <a:endParaRPr/>
          </a:p>
        </p:txBody>
      </p:sp>
      <p:cxnSp>
        <p:nvCxnSpPr>
          <p:cNvPr id="19" name="Shape 19"/>
          <p:cNvCxnSpPr/>
          <p:nvPr/>
        </p:nvCxnSpPr>
        <p:spPr>
          <a:xfrm>
            <a:off x="0" y="1503571"/>
            <a:ext cx="9144000" cy="0"/>
          </a:xfrm>
          <a:prstGeom prst="straightConnector1">
            <a:avLst/>
          </a:prstGeom>
          <a:noFill/>
          <a:ln w="28575" cap="flat">
            <a:solidFill>
              <a:schemeClr val="dk1"/>
            </a:solidFill>
            <a:prstDash val="solid"/>
            <a:round/>
            <a:headEnd type="none" w="med" len="med"/>
            <a:tailEnd type="none" w="med" len="med"/>
          </a:ln>
        </p:spPr>
      </p:cxnSp>
      <p:sp>
        <p:nvSpPr>
          <p:cNvPr id="20" name="Shape 20"/>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Trebuchet MS"/>
              <a:buNone/>
              <a:defRPr sz="3600" b="1">
                <a:solidFill>
                  <a:schemeClr val="lt1"/>
                </a:solidFill>
                <a:latin typeface="Trebuchet MS"/>
                <a:ea typeface="Trebuchet MS"/>
                <a:cs typeface="Trebuchet MS"/>
                <a:sym typeface="Trebuchet MS"/>
              </a:defRPr>
            </a:lvl1pPr>
            <a:lvl2pPr algn="l" rtl="0">
              <a:spcBef>
                <a:spcPts val="0"/>
              </a:spcBef>
              <a:buSzPct val="100000"/>
              <a:buFont typeface="Trebuchet MS"/>
              <a:buNone/>
              <a:defRPr sz="3600" b="1">
                <a:solidFill>
                  <a:schemeClr val="lt1"/>
                </a:solidFill>
                <a:latin typeface="Trebuchet MS"/>
                <a:ea typeface="Trebuchet MS"/>
                <a:cs typeface="Trebuchet MS"/>
                <a:sym typeface="Trebuchet MS"/>
              </a:defRPr>
            </a:lvl2pPr>
            <a:lvl3pPr algn="l" rtl="0">
              <a:spcBef>
                <a:spcPts val="0"/>
              </a:spcBef>
              <a:buSzPct val="100000"/>
              <a:buFont typeface="Trebuchet MS"/>
              <a:buNone/>
              <a:defRPr sz="3600" b="1">
                <a:solidFill>
                  <a:schemeClr val="lt1"/>
                </a:solidFill>
                <a:latin typeface="Trebuchet MS"/>
                <a:ea typeface="Trebuchet MS"/>
                <a:cs typeface="Trebuchet MS"/>
                <a:sym typeface="Trebuchet MS"/>
              </a:defRPr>
            </a:lvl3pPr>
            <a:lvl4pPr algn="l" rtl="0">
              <a:spcBef>
                <a:spcPts val="0"/>
              </a:spcBef>
              <a:buSzPct val="100000"/>
              <a:buFont typeface="Trebuchet MS"/>
              <a:buNone/>
              <a:defRPr sz="3600" b="1">
                <a:solidFill>
                  <a:schemeClr val="lt1"/>
                </a:solidFill>
                <a:latin typeface="Trebuchet MS"/>
                <a:ea typeface="Trebuchet MS"/>
                <a:cs typeface="Trebuchet MS"/>
                <a:sym typeface="Trebuchet MS"/>
              </a:defRPr>
            </a:lvl4pPr>
            <a:lvl5pPr algn="l" rtl="0">
              <a:spcBef>
                <a:spcPts val="0"/>
              </a:spcBef>
              <a:buSzPct val="100000"/>
              <a:buFont typeface="Trebuchet MS"/>
              <a:buNone/>
              <a:defRPr sz="3600" b="1">
                <a:solidFill>
                  <a:schemeClr val="lt1"/>
                </a:solidFill>
                <a:latin typeface="Trebuchet MS"/>
                <a:ea typeface="Trebuchet MS"/>
                <a:cs typeface="Trebuchet MS"/>
                <a:sym typeface="Trebuchet MS"/>
              </a:defRPr>
            </a:lvl5pPr>
            <a:lvl6pPr algn="l" rtl="0">
              <a:spcBef>
                <a:spcPts val="0"/>
              </a:spcBef>
              <a:buSzPct val="100000"/>
              <a:buFont typeface="Trebuchet MS"/>
              <a:buNone/>
              <a:defRPr sz="3600" b="1">
                <a:solidFill>
                  <a:schemeClr val="lt1"/>
                </a:solidFill>
                <a:latin typeface="Trebuchet MS"/>
                <a:ea typeface="Trebuchet MS"/>
                <a:cs typeface="Trebuchet MS"/>
                <a:sym typeface="Trebuchet MS"/>
              </a:defRPr>
            </a:lvl6pPr>
            <a:lvl7pPr algn="l" rtl="0">
              <a:spcBef>
                <a:spcPts val="0"/>
              </a:spcBef>
              <a:buSzPct val="100000"/>
              <a:buFont typeface="Trebuchet MS"/>
              <a:buNone/>
              <a:defRPr sz="3600" b="1">
                <a:solidFill>
                  <a:schemeClr val="lt1"/>
                </a:solidFill>
                <a:latin typeface="Trebuchet MS"/>
                <a:ea typeface="Trebuchet MS"/>
                <a:cs typeface="Trebuchet MS"/>
                <a:sym typeface="Trebuchet MS"/>
              </a:defRPr>
            </a:lvl7pPr>
            <a:lvl8pPr algn="l" rtl="0">
              <a:spcBef>
                <a:spcPts val="0"/>
              </a:spcBef>
              <a:buSzPct val="100000"/>
              <a:buFont typeface="Trebuchet MS"/>
              <a:buNone/>
              <a:defRPr sz="3600" b="1">
                <a:solidFill>
                  <a:schemeClr val="lt1"/>
                </a:solidFill>
                <a:latin typeface="Trebuchet MS"/>
                <a:ea typeface="Trebuchet MS"/>
                <a:cs typeface="Trebuchet MS"/>
                <a:sym typeface="Trebuchet MS"/>
              </a:defRPr>
            </a:lvl8pPr>
            <a:lvl9pPr algn="l" rtl="0">
              <a:spcBef>
                <a:spcPts val="0"/>
              </a:spcBef>
              <a:buSzPct val="100000"/>
              <a:buFont typeface="Trebuchet MS"/>
              <a:buNone/>
              <a:defRPr sz="3600" b="1">
                <a:solidFill>
                  <a:schemeClr val="lt1"/>
                </a:solidFill>
                <a:latin typeface="Trebuchet MS"/>
                <a:ea typeface="Trebuchet MS"/>
                <a:cs typeface="Trebuchet MS"/>
                <a:sym typeface="Trebuchet MS"/>
              </a:defRPr>
            </a:lvl9pPr>
          </a:lstStyle>
          <a:p>
            <a:endParaRPr/>
          </a:p>
        </p:txBody>
      </p:sp>
      <p:sp>
        <p:nvSpPr>
          <p:cNvPr id="21" name="Shape 21"/>
          <p:cNvSpPr txBox="1">
            <a:spLocks noGrp="1"/>
          </p:cNvSpPr>
          <p:nvPr>
            <p:ph type="body" idx="1"/>
          </p:nvPr>
        </p:nvSpPr>
        <p:spPr>
          <a:xfrm>
            <a:off x="457200"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22" name="Shape 22"/>
          <p:cNvSpPr txBox="1">
            <a:spLocks noGrp="1"/>
          </p:cNvSpPr>
          <p:nvPr>
            <p:ph type="body" idx="2"/>
          </p:nvPr>
        </p:nvSpPr>
        <p:spPr>
          <a:xfrm>
            <a:off x="4692273"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23"/>
        <p:cNvGrpSpPr/>
        <p:nvPr/>
      </p:nvGrpSpPr>
      <p:grpSpPr>
        <a:xfrm>
          <a:off x="0" y="0"/>
          <a:ext cx="0" cy="0"/>
          <a:chOff x="0" y="0"/>
          <a:chExt cx="0" cy="0"/>
        </a:xfrm>
      </p:grpSpPr>
      <p:sp>
        <p:nvSpPr>
          <p:cNvPr id="24" name="Shape 24"/>
          <p:cNvSpPr/>
          <p:nvPr/>
        </p:nvSpPr>
        <p:spPr>
          <a:xfrm>
            <a:off x="0" y="0"/>
            <a:ext cx="9144000" cy="1503600"/>
          </a:xfrm>
          <a:prstGeom prst="rect">
            <a:avLst/>
          </a:prstGeom>
          <a:solidFill>
            <a:schemeClr val="dk2"/>
          </a:solidFill>
          <a:ln>
            <a:noFill/>
          </a:ln>
        </p:spPr>
        <p:txBody>
          <a:bodyPr lIns="91425" tIns="45700" rIns="91425" bIns="45700" anchor="ctr" anchorCtr="0">
            <a:spAutoFit/>
          </a:bodyPr>
          <a:lstStyle/>
          <a:p>
            <a:endParaRPr/>
          </a:p>
        </p:txBody>
      </p:sp>
      <p:cxnSp>
        <p:nvCxnSpPr>
          <p:cNvPr id="25" name="Shape 25"/>
          <p:cNvCxnSpPr/>
          <p:nvPr/>
        </p:nvCxnSpPr>
        <p:spPr>
          <a:xfrm>
            <a:off x="0" y="1503571"/>
            <a:ext cx="9144000" cy="0"/>
          </a:xfrm>
          <a:prstGeom prst="straightConnector1">
            <a:avLst/>
          </a:prstGeom>
          <a:noFill/>
          <a:ln w="28575" cap="flat">
            <a:solidFill>
              <a:schemeClr val="dk1"/>
            </a:solidFill>
            <a:prstDash val="solid"/>
            <a:round/>
            <a:headEnd type="none" w="med" len="med"/>
            <a:tailEnd type="none" w="med" len="med"/>
          </a:ln>
        </p:spPr>
      </p:cxnSp>
      <p:sp>
        <p:nvSpPr>
          <p:cNvPr id="26" name="Shape 26"/>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Trebuchet MS"/>
              <a:buNone/>
              <a:defRPr sz="3600" b="1">
                <a:solidFill>
                  <a:schemeClr val="lt1"/>
                </a:solidFill>
                <a:latin typeface="Trebuchet MS"/>
                <a:ea typeface="Trebuchet MS"/>
                <a:cs typeface="Trebuchet MS"/>
                <a:sym typeface="Trebuchet MS"/>
              </a:defRPr>
            </a:lvl1pPr>
            <a:lvl2pPr algn="l" rtl="0">
              <a:spcBef>
                <a:spcPts val="0"/>
              </a:spcBef>
              <a:buSzPct val="100000"/>
              <a:buFont typeface="Trebuchet MS"/>
              <a:buNone/>
              <a:defRPr sz="3600" b="1">
                <a:solidFill>
                  <a:schemeClr val="lt1"/>
                </a:solidFill>
                <a:latin typeface="Trebuchet MS"/>
                <a:ea typeface="Trebuchet MS"/>
                <a:cs typeface="Trebuchet MS"/>
                <a:sym typeface="Trebuchet MS"/>
              </a:defRPr>
            </a:lvl2pPr>
            <a:lvl3pPr algn="l" rtl="0">
              <a:spcBef>
                <a:spcPts val="0"/>
              </a:spcBef>
              <a:buSzPct val="100000"/>
              <a:buFont typeface="Trebuchet MS"/>
              <a:buNone/>
              <a:defRPr sz="3600" b="1">
                <a:solidFill>
                  <a:schemeClr val="lt1"/>
                </a:solidFill>
                <a:latin typeface="Trebuchet MS"/>
                <a:ea typeface="Trebuchet MS"/>
                <a:cs typeface="Trebuchet MS"/>
                <a:sym typeface="Trebuchet MS"/>
              </a:defRPr>
            </a:lvl3pPr>
            <a:lvl4pPr algn="l" rtl="0">
              <a:spcBef>
                <a:spcPts val="0"/>
              </a:spcBef>
              <a:buSzPct val="100000"/>
              <a:buFont typeface="Trebuchet MS"/>
              <a:buNone/>
              <a:defRPr sz="3600" b="1">
                <a:solidFill>
                  <a:schemeClr val="lt1"/>
                </a:solidFill>
                <a:latin typeface="Trebuchet MS"/>
                <a:ea typeface="Trebuchet MS"/>
                <a:cs typeface="Trebuchet MS"/>
                <a:sym typeface="Trebuchet MS"/>
              </a:defRPr>
            </a:lvl4pPr>
            <a:lvl5pPr algn="l" rtl="0">
              <a:spcBef>
                <a:spcPts val="0"/>
              </a:spcBef>
              <a:buSzPct val="100000"/>
              <a:buFont typeface="Trebuchet MS"/>
              <a:buNone/>
              <a:defRPr sz="3600" b="1">
                <a:solidFill>
                  <a:schemeClr val="lt1"/>
                </a:solidFill>
                <a:latin typeface="Trebuchet MS"/>
                <a:ea typeface="Trebuchet MS"/>
                <a:cs typeface="Trebuchet MS"/>
                <a:sym typeface="Trebuchet MS"/>
              </a:defRPr>
            </a:lvl5pPr>
            <a:lvl6pPr algn="l" rtl="0">
              <a:spcBef>
                <a:spcPts val="0"/>
              </a:spcBef>
              <a:buSzPct val="100000"/>
              <a:buFont typeface="Trebuchet MS"/>
              <a:buNone/>
              <a:defRPr sz="3600" b="1">
                <a:solidFill>
                  <a:schemeClr val="lt1"/>
                </a:solidFill>
                <a:latin typeface="Trebuchet MS"/>
                <a:ea typeface="Trebuchet MS"/>
                <a:cs typeface="Trebuchet MS"/>
                <a:sym typeface="Trebuchet MS"/>
              </a:defRPr>
            </a:lvl6pPr>
            <a:lvl7pPr algn="l" rtl="0">
              <a:spcBef>
                <a:spcPts val="0"/>
              </a:spcBef>
              <a:buSzPct val="100000"/>
              <a:buFont typeface="Trebuchet MS"/>
              <a:buNone/>
              <a:defRPr sz="3600" b="1">
                <a:solidFill>
                  <a:schemeClr val="lt1"/>
                </a:solidFill>
                <a:latin typeface="Trebuchet MS"/>
                <a:ea typeface="Trebuchet MS"/>
                <a:cs typeface="Trebuchet MS"/>
                <a:sym typeface="Trebuchet MS"/>
              </a:defRPr>
            </a:lvl7pPr>
            <a:lvl8pPr algn="l" rtl="0">
              <a:spcBef>
                <a:spcPts val="0"/>
              </a:spcBef>
              <a:buSzPct val="100000"/>
              <a:buFont typeface="Trebuchet MS"/>
              <a:buNone/>
              <a:defRPr sz="3600" b="1">
                <a:solidFill>
                  <a:schemeClr val="lt1"/>
                </a:solidFill>
                <a:latin typeface="Trebuchet MS"/>
                <a:ea typeface="Trebuchet MS"/>
                <a:cs typeface="Trebuchet MS"/>
                <a:sym typeface="Trebuchet MS"/>
              </a:defRPr>
            </a:lvl8pPr>
            <a:lvl9pPr algn="l" rtl="0">
              <a:spcBef>
                <a:spcPts val="0"/>
              </a:spcBef>
              <a:buSzPct val="100000"/>
              <a:buFont typeface="Trebuchet MS"/>
              <a:buNone/>
              <a:defRPr sz="3600" b="1">
                <a:solidFill>
                  <a:schemeClr val="lt1"/>
                </a:solidFill>
                <a:latin typeface="Trebuchet MS"/>
                <a:ea typeface="Trebuchet MS"/>
                <a:cs typeface="Trebuchet MS"/>
                <a:sym typeface="Trebuchet MS"/>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27"/>
        <p:cNvGrpSpPr/>
        <p:nvPr/>
      </p:nvGrpSpPr>
      <p:grpSpPr>
        <a:xfrm>
          <a:off x="0" y="0"/>
          <a:ext cx="0" cy="0"/>
          <a:chOff x="0" y="0"/>
          <a:chExt cx="0" cy="0"/>
        </a:xfrm>
      </p:grpSpPr>
      <p:sp>
        <p:nvSpPr>
          <p:cNvPr id="28" name="Shape 28"/>
          <p:cNvSpPr/>
          <p:nvPr/>
        </p:nvSpPr>
        <p:spPr>
          <a:xfrm>
            <a:off x="0" y="5633442"/>
            <a:ext cx="9144000" cy="1224599"/>
          </a:xfrm>
          <a:prstGeom prst="rect">
            <a:avLst/>
          </a:prstGeom>
          <a:solidFill>
            <a:schemeClr val="dk2"/>
          </a:solidFill>
          <a:ln>
            <a:noFill/>
          </a:ln>
        </p:spPr>
        <p:txBody>
          <a:bodyPr lIns="91425" tIns="45700" rIns="91425" bIns="45700" anchor="ctr" anchorCtr="0">
            <a:spAutoFit/>
          </a:bodyPr>
          <a:lstStyle/>
          <a:p>
            <a:endParaRPr/>
          </a:p>
        </p:txBody>
      </p:sp>
      <p:cxnSp>
        <p:nvCxnSpPr>
          <p:cNvPr id="29" name="Shape 29"/>
          <p:cNvCxnSpPr/>
          <p:nvPr/>
        </p:nvCxnSpPr>
        <p:spPr>
          <a:xfrm>
            <a:off x="0" y="5633442"/>
            <a:ext cx="9144000" cy="0"/>
          </a:xfrm>
          <a:prstGeom prst="straightConnector1">
            <a:avLst/>
          </a:prstGeom>
          <a:noFill/>
          <a:ln w="28575" cap="flat">
            <a:solidFill>
              <a:schemeClr val="dk1"/>
            </a:solidFill>
            <a:prstDash val="solid"/>
            <a:round/>
            <a:headEnd type="none" w="med" len="med"/>
            <a:tailEnd type="none" w="med" len="med"/>
          </a:ln>
        </p:spPr>
      </p:cxnSp>
      <p:sp>
        <p:nvSpPr>
          <p:cNvPr id="30" name="Shape 30"/>
          <p:cNvSpPr txBox="1">
            <a:spLocks noGrp="1"/>
          </p:cNvSpPr>
          <p:nvPr>
            <p:ph type="body" idx="1"/>
          </p:nvPr>
        </p:nvSpPr>
        <p:spPr>
          <a:xfrm>
            <a:off x="457200" y="5875078"/>
            <a:ext cx="8229600" cy="692700"/>
          </a:xfrm>
          <a:prstGeom prst="rect">
            <a:avLst/>
          </a:prstGeom>
          <a:noFill/>
          <a:ln>
            <a:noFill/>
          </a:ln>
        </p:spPr>
        <p:txBody>
          <a:bodyPr lIns="91425" tIns="91425" rIns="91425" bIns="91425" anchor="t" anchorCtr="0"/>
          <a:lstStyle>
            <a:lvl1pPr marL="285750" indent="-285750" algn="ctr" rtl="0">
              <a:lnSpc>
                <a:spcPct val="100000"/>
              </a:lnSpc>
              <a:spcBef>
                <a:spcPts val="0"/>
              </a:spcBef>
              <a:spcAft>
                <a:spcPts val="0"/>
              </a:spcAft>
              <a:buClr>
                <a:schemeClr val="lt1"/>
              </a:buClr>
              <a:buSzPct val="166666"/>
              <a:buFont typeface="Arial"/>
              <a:buChar char="•"/>
              <a:defRPr sz="1800">
                <a:solidFill>
                  <a:schemeClr val="lt1"/>
                </a:solidFill>
              </a:defRPr>
            </a:lvl1pPr>
            <a:lvl2pPr marL="285750" indent="-285750" algn="ctr" rtl="0">
              <a:lnSpc>
                <a:spcPct val="100000"/>
              </a:lnSpc>
              <a:spcBef>
                <a:spcPts val="0"/>
              </a:spcBef>
              <a:spcAft>
                <a:spcPts val="0"/>
              </a:spcAft>
              <a:buClr>
                <a:schemeClr val="lt1"/>
              </a:buClr>
              <a:buSzPct val="100000"/>
              <a:buFont typeface="Courier New"/>
              <a:buChar char="o"/>
              <a:defRPr sz="1800">
                <a:solidFill>
                  <a:schemeClr val="lt1"/>
                </a:solidFill>
              </a:defRPr>
            </a:lvl2pPr>
            <a:lvl3pPr marL="285750" indent="-285750" algn="ctr" rtl="0">
              <a:lnSpc>
                <a:spcPct val="100000"/>
              </a:lnSpc>
              <a:spcBef>
                <a:spcPts val="0"/>
              </a:spcBef>
              <a:spcAft>
                <a:spcPts val="0"/>
              </a:spcAft>
              <a:buClr>
                <a:schemeClr val="lt1"/>
              </a:buClr>
              <a:buSzPct val="100000"/>
              <a:buFont typeface="Wingdings"/>
              <a:buChar char="§"/>
              <a:defRPr sz="1800">
                <a:solidFill>
                  <a:schemeClr val="lt1"/>
                </a:solidFill>
              </a:defRPr>
            </a:lvl3pPr>
            <a:lvl4pPr marL="285750" indent="-285750" algn="ctr" rtl="0">
              <a:lnSpc>
                <a:spcPct val="100000"/>
              </a:lnSpc>
              <a:spcBef>
                <a:spcPts val="0"/>
              </a:spcBef>
              <a:spcAft>
                <a:spcPts val="0"/>
              </a:spcAft>
              <a:buClr>
                <a:schemeClr val="lt1"/>
              </a:buClr>
              <a:buSzPct val="166666"/>
              <a:buFont typeface="Arial"/>
              <a:buChar char="•"/>
              <a:defRPr sz="1800">
                <a:solidFill>
                  <a:schemeClr val="lt1"/>
                </a:solidFill>
              </a:defRPr>
            </a:lvl4pPr>
            <a:lvl5pPr marL="285750" indent="-285750" algn="ctr" rtl="0">
              <a:lnSpc>
                <a:spcPct val="100000"/>
              </a:lnSpc>
              <a:spcBef>
                <a:spcPts val="0"/>
              </a:spcBef>
              <a:spcAft>
                <a:spcPts val="0"/>
              </a:spcAft>
              <a:buClr>
                <a:schemeClr val="lt1"/>
              </a:buClr>
              <a:buSzPct val="100000"/>
              <a:buFont typeface="Courier New"/>
              <a:buChar char="o"/>
              <a:defRPr sz="1800">
                <a:solidFill>
                  <a:schemeClr val="lt1"/>
                </a:solidFill>
              </a:defRPr>
            </a:lvl5pPr>
            <a:lvl6pPr marL="285750" indent="-285750" algn="ctr" rtl="0">
              <a:lnSpc>
                <a:spcPct val="100000"/>
              </a:lnSpc>
              <a:spcBef>
                <a:spcPts val="0"/>
              </a:spcBef>
              <a:spcAft>
                <a:spcPts val="0"/>
              </a:spcAft>
              <a:buClr>
                <a:schemeClr val="lt1"/>
              </a:buClr>
              <a:buSzPct val="100000"/>
              <a:buFont typeface="Wingdings"/>
              <a:buChar char="§"/>
              <a:defRPr sz="1800">
                <a:solidFill>
                  <a:schemeClr val="lt1"/>
                </a:solidFill>
              </a:defRPr>
            </a:lvl6pPr>
            <a:lvl7pPr marL="285750" indent="-285750" algn="ctr" rtl="0">
              <a:lnSpc>
                <a:spcPct val="100000"/>
              </a:lnSpc>
              <a:spcBef>
                <a:spcPts val="0"/>
              </a:spcBef>
              <a:spcAft>
                <a:spcPts val="0"/>
              </a:spcAft>
              <a:buClr>
                <a:schemeClr val="lt1"/>
              </a:buClr>
              <a:buSzPct val="166666"/>
              <a:buFont typeface="Arial"/>
              <a:buChar char="•"/>
              <a:defRPr sz="1800">
                <a:solidFill>
                  <a:schemeClr val="lt1"/>
                </a:solidFill>
              </a:defRPr>
            </a:lvl7pPr>
            <a:lvl8pPr marL="285750" indent="-285750" algn="ctr" rtl="0">
              <a:lnSpc>
                <a:spcPct val="100000"/>
              </a:lnSpc>
              <a:spcBef>
                <a:spcPts val="0"/>
              </a:spcBef>
              <a:spcAft>
                <a:spcPts val="0"/>
              </a:spcAft>
              <a:buClr>
                <a:schemeClr val="lt1"/>
              </a:buClr>
              <a:buSzPct val="100000"/>
              <a:buFont typeface="Courier New"/>
              <a:buChar char="o"/>
              <a:defRPr sz="1800">
                <a:solidFill>
                  <a:schemeClr val="lt1"/>
                </a:solidFill>
              </a:defRPr>
            </a:lvl8pPr>
            <a:lvl9pPr marL="285750" indent="-285750" algn="ctr" rtl="0">
              <a:lnSpc>
                <a:spcPct val="100000"/>
              </a:lnSpc>
              <a:spcBef>
                <a:spcPts val="0"/>
              </a:spcBef>
              <a:spcAft>
                <a:spcPts val="0"/>
              </a:spcAft>
              <a:buClr>
                <a:schemeClr val="lt1"/>
              </a:buClr>
              <a:buSzPct val="100000"/>
              <a:buFont typeface="Wingdings"/>
              <a:buChar char="§"/>
              <a:defRPr sz="1800">
                <a:solidFill>
                  <a:schemeClr val="lt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1"/>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35"/>
        <p:cNvGrpSpPr/>
        <p:nvPr/>
      </p:nvGrpSpPr>
      <p:grpSpPr>
        <a:xfrm>
          <a:off x="0" y="0"/>
          <a:ext cx="0" cy="0"/>
          <a:chOff x="0" y="0"/>
          <a:chExt cx="0" cy="0"/>
        </a:xfrm>
      </p:grpSpPr>
      <p:sp>
        <p:nvSpPr>
          <p:cNvPr id="36" name="Shape 36"/>
          <p:cNvSpPr txBox="1">
            <a:spLocks noGrp="1"/>
          </p:cNvSpPr>
          <p:nvPr>
            <p:ph type="ctrTitle"/>
          </p:nvPr>
        </p:nvSpPr>
        <p:spPr>
          <a:xfrm>
            <a:off x="685800" y="2111123"/>
            <a:ext cx="7772400" cy="1546474"/>
          </a:xfrm>
          <a:prstGeom prst="rect">
            <a:avLst/>
          </a:prstGeom>
          <a:noFill/>
          <a:ln>
            <a:noFill/>
          </a:ln>
        </p:spPr>
        <p:txBody>
          <a:bodyPr lIns="91425" tIns="91425" rIns="91425" bIns="91425" anchor="b" anchorCtr="0"/>
          <a:lstStyle>
            <a:lvl1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1pPr>
            <a:lvl2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2pPr>
            <a:lvl3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3pPr>
            <a:lvl4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4pPr>
            <a:lvl5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5pPr>
            <a:lvl6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6pPr>
            <a:lvl7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7pPr>
            <a:lvl8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8pPr>
            <a:lvl9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9pPr>
          </a:lstStyle>
          <a:p>
            <a:endParaRPr/>
          </a:p>
        </p:txBody>
      </p:sp>
      <p:sp>
        <p:nvSpPr>
          <p:cNvPr id="37" name="Shape 37"/>
          <p:cNvSpPr txBox="1">
            <a:spLocks noGrp="1"/>
          </p:cNvSpPr>
          <p:nvPr>
            <p:ph type="subTitle" idx="1"/>
          </p:nvPr>
        </p:nvSpPr>
        <p:spPr>
          <a:xfrm>
            <a:off x="685800" y="3786737"/>
            <a:ext cx="7772400" cy="1046317"/>
          </a:xfrm>
          <a:prstGeom prst="rect">
            <a:avLst/>
          </a:prstGeom>
          <a:noFill/>
          <a:ln>
            <a:noFill/>
          </a:ln>
        </p:spPr>
        <p:txBody>
          <a:bodyPr lIns="91425" tIns="91425" rIns="91425" bIns="91425" anchor="t" anchorCtr="0"/>
          <a:lstStyle>
            <a:lvl1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1pPr>
            <a:lvl2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2pPr>
            <a:lvl3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3pPr>
            <a:lvl4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4pPr>
            <a:lvl5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5pPr>
            <a:lvl6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6pPr>
            <a:lvl7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7pPr>
            <a:lvl8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8pPr>
            <a:lvl9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40" name="Shape 40"/>
          <p:cNvSpPr txBox="1">
            <a:spLocks noGrp="1"/>
          </p:cNvSpPr>
          <p:nvPr>
            <p:ph type="body" idx="1"/>
          </p:nvPr>
        </p:nvSpPr>
        <p:spPr>
          <a:xfrm>
            <a:off x="457200" y="1600200"/>
            <a:ext cx="8229600" cy="4967574"/>
          </a:xfrm>
          <a:prstGeom prst="rect">
            <a:avLst/>
          </a:prstGeom>
          <a:noFill/>
          <a:ln>
            <a:noFill/>
          </a:ln>
        </p:spPr>
        <p:txBody>
          <a:bodyPr lIns="91425" tIns="91425" rIns="91425" bIns="91425" anchor="t" anchorCtr="0"/>
          <a:lstStyle>
            <a:lvl1pPr rtl="0">
              <a:defRPr/>
            </a:lvl1pPr>
            <a:lvl2pPr marL="742950" indent="-285750" rtl="0">
              <a:defRPr/>
            </a:lvl2pPr>
            <a:lvl3pPr marL="1143000" indent="-228600" rtl="0">
              <a:defRPr/>
            </a:lvl3pPr>
            <a:lvl4pPr marL="1600200" indent="-228600"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43" name="Shape 43"/>
          <p:cNvSpPr txBox="1">
            <a:spLocks noGrp="1"/>
          </p:cNvSpPr>
          <p:nvPr>
            <p:ph type="body" idx="1"/>
          </p:nvPr>
        </p:nvSpPr>
        <p:spPr>
          <a:xfrm>
            <a:off x="457200" y="1600200"/>
            <a:ext cx="3994525" cy="4967574"/>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44" name="Shape 44"/>
          <p:cNvSpPr txBox="1">
            <a:spLocks noGrp="1"/>
          </p:cNvSpPr>
          <p:nvPr>
            <p:ph type="body" idx="2"/>
          </p:nvPr>
        </p:nvSpPr>
        <p:spPr>
          <a:xfrm>
            <a:off x="4692273" y="1600200"/>
            <a:ext cx="3994525" cy="4967574"/>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marL="0" indent="228600" algn="l" rtl="0">
              <a:spcBef>
                <a:spcPts val="0"/>
              </a:spcBef>
              <a:buClr>
                <a:schemeClr val="lt1"/>
              </a:buClr>
              <a:buSzPct val="100000"/>
              <a:buFont typeface="Trebuchet MS"/>
              <a:buNone/>
              <a:defRPr sz="3600" b="1" i="0" u="none" strike="noStrike" cap="none" baseline="0">
                <a:solidFill>
                  <a:schemeClr val="lt1"/>
                </a:solidFill>
                <a:latin typeface="Trebuchet MS"/>
                <a:ea typeface="Trebuchet MS"/>
                <a:cs typeface="Trebuchet MS"/>
                <a:sym typeface="Trebuchet MS"/>
              </a:defRPr>
            </a:lvl1pPr>
            <a:lvl2pPr marL="0" indent="228600" algn="l" rtl="0">
              <a:spcBef>
                <a:spcPts val="0"/>
              </a:spcBef>
              <a:buClr>
                <a:schemeClr val="lt1"/>
              </a:buClr>
              <a:buSzPct val="100000"/>
              <a:buFont typeface="Trebuchet MS"/>
              <a:buNone/>
              <a:defRPr sz="3600" b="1" i="0" u="none" strike="noStrike" cap="none" baseline="0">
                <a:solidFill>
                  <a:schemeClr val="lt1"/>
                </a:solidFill>
                <a:latin typeface="Trebuchet MS"/>
                <a:ea typeface="Trebuchet MS"/>
                <a:cs typeface="Trebuchet MS"/>
                <a:sym typeface="Trebuchet MS"/>
              </a:defRPr>
            </a:lvl2pPr>
            <a:lvl3pPr marL="0" indent="228600" algn="l" rtl="0">
              <a:spcBef>
                <a:spcPts val="0"/>
              </a:spcBef>
              <a:buClr>
                <a:schemeClr val="lt1"/>
              </a:buClr>
              <a:buSzPct val="100000"/>
              <a:buFont typeface="Trebuchet MS"/>
              <a:buNone/>
              <a:defRPr sz="3600" b="1" i="0" u="none" strike="noStrike" cap="none" baseline="0">
                <a:solidFill>
                  <a:schemeClr val="lt1"/>
                </a:solidFill>
                <a:latin typeface="Trebuchet MS"/>
                <a:ea typeface="Trebuchet MS"/>
                <a:cs typeface="Trebuchet MS"/>
                <a:sym typeface="Trebuchet MS"/>
              </a:defRPr>
            </a:lvl3pPr>
            <a:lvl4pPr marL="0" indent="228600" algn="l" rtl="0">
              <a:spcBef>
                <a:spcPts val="0"/>
              </a:spcBef>
              <a:buClr>
                <a:schemeClr val="lt1"/>
              </a:buClr>
              <a:buSzPct val="100000"/>
              <a:buFont typeface="Trebuchet MS"/>
              <a:buNone/>
              <a:defRPr sz="3600" b="1" i="0" u="none" strike="noStrike" cap="none" baseline="0">
                <a:solidFill>
                  <a:schemeClr val="lt1"/>
                </a:solidFill>
                <a:latin typeface="Trebuchet MS"/>
                <a:ea typeface="Trebuchet MS"/>
                <a:cs typeface="Trebuchet MS"/>
                <a:sym typeface="Trebuchet MS"/>
              </a:defRPr>
            </a:lvl4pPr>
            <a:lvl5pPr marL="0" indent="228600" algn="l" rtl="0">
              <a:spcBef>
                <a:spcPts val="0"/>
              </a:spcBef>
              <a:buClr>
                <a:schemeClr val="lt1"/>
              </a:buClr>
              <a:buSzPct val="100000"/>
              <a:buFont typeface="Trebuchet MS"/>
              <a:buNone/>
              <a:defRPr sz="3600" b="1" i="0" u="none" strike="noStrike" cap="none" baseline="0">
                <a:solidFill>
                  <a:schemeClr val="lt1"/>
                </a:solidFill>
                <a:latin typeface="Trebuchet MS"/>
                <a:ea typeface="Trebuchet MS"/>
                <a:cs typeface="Trebuchet MS"/>
                <a:sym typeface="Trebuchet MS"/>
              </a:defRPr>
            </a:lvl5pPr>
            <a:lvl6pPr marL="0" indent="228600" algn="l" rtl="0">
              <a:spcBef>
                <a:spcPts val="0"/>
              </a:spcBef>
              <a:buClr>
                <a:schemeClr val="lt1"/>
              </a:buClr>
              <a:buSzPct val="100000"/>
              <a:buFont typeface="Trebuchet MS"/>
              <a:buNone/>
              <a:defRPr sz="3600" b="1" i="0" u="none" strike="noStrike" cap="none" baseline="0">
                <a:solidFill>
                  <a:schemeClr val="lt1"/>
                </a:solidFill>
                <a:latin typeface="Trebuchet MS"/>
                <a:ea typeface="Trebuchet MS"/>
                <a:cs typeface="Trebuchet MS"/>
                <a:sym typeface="Trebuchet MS"/>
              </a:defRPr>
            </a:lvl6pPr>
            <a:lvl7pPr marL="0" indent="228600" algn="l" rtl="0">
              <a:spcBef>
                <a:spcPts val="0"/>
              </a:spcBef>
              <a:buClr>
                <a:schemeClr val="lt1"/>
              </a:buClr>
              <a:buSzPct val="100000"/>
              <a:buFont typeface="Trebuchet MS"/>
              <a:buNone/>
              <a:defRPr sz="3600" b="1" i="0" u="none" strike="noStrike" cap="none" baseline="0">
                <a:solidFill>
                  <a:schemeClr val="lt1"/>
                </a:solidFill>
                <a:latin typeface="Trebuchet MS"/>
                <a:ea typeface="Trebuchet MS"/>
                <a:cs typeface="Trebuchet MS"/>
                <a:sym typeface="Trebuchet MS"/>
              </a:defRPr>
            </a:lvl7pPr>
            <a:lvl8pPr marL="0" indent="228600" algn="l" rtl="0">
              <a:spcBef>
                <a:spcPts val="0"/>
              </a:spcBef>
              <a:buClr>
                <a:schemeClr val="lt1"/>
              </a:buClr>
              <a:buSzPct val="100000"/>
              <a:buFont typeface="Trebuchet MS"/>
              <a:buNone/>
              <a:defRPr sz="3600" b="1" i="0" u="none" strike="noStrike" cap="none" baseline="0">
                <a:solidFill>
                  <a:schemeClr val="lt1"/>
                </a:solidFill>
                <a:latin typeface="Trebuchet MS"/>
                <a:ea typeface="Trebuchet MS"/>
                <a:cs typeface="Trebuchet MS"/>
                <a:sym typeface="Trebuchet MS"/>
              </a:defRPr>
            </a:lvl8pPr>
            <a:lvl9pPr marL="0" indent="228600" algn="l" rtl="0">
              <a:spcBef>
                <a:spcPts val="0"/>
              </a:spcBef>
              <a:buClr>
                <a:schemeClr val="lt1"/>
              </a:buClr>
              <a:buSzPct val="100000"/>
              <a:buFont typeface="Trebuchet MS"/>
              <a:buNone/>
              <a:defRPr sz="3600" b="1" i="0" u="none" strike="noStrike" cap="none" baseline="0">
                <a:solidFill>
                  <a:schemeClr val="lt1"/>
                </a:solidFill>
                <a:latin typeface="Trebuchet MS"/>
                <a:ea typeface="Trebuchet MS"/>
                <a:cs typeface="Trebuchet MS"/>
                <a:sym typeface="Trebuchet MS"/>
              </a:defRPr>
            </a:lvl9pPr>
          </a:lstStyle>
          <a:p>
            <a:endParaRPr/>
          </a:p>
        </p:txBody>
      </p:sp>
      <p:sp>
        <p:nvSpPr>
          <p:cNvPr id="6" name="Shape 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marL="342900" indent="-342900" algn="l" rtl="0">
              <a:spcBef>
                <a:spcPts val="600"/>
              </a:spcBef>
              <a:buClr>
                <a:schemeClr val="dk2"/>
              </a:buClr>
              <a:buSzPct val="166666"/>
              <a:buFont typeface="Arial"/>
              <a:buChar char="•"/>
              <a:defRPr sz="3000" b="0" i="0" u="none" strike="noStrike" cap="none" baseline="0">
                <a:solidFill>
                  <a:schemeClr val="dk2"/>
                </a:solidFill>
                <a:latin typeface="Trebuchet MS"/>
                <a:ea typeface="Trebuchet MS"/>
                <a:cs typeface="Trebuchet MS"/>
                <a:sym typeface="Trebuchet MS"/>
              </a:defRPr>
            </a:lvl1pPr>
            <a:lvl2pPr marL="742950" indent="-285750" algn="l" rtl="0">
              <a:spcBef>
                <a:spcPts val="480"/>
              </a:spcBef>
              <a:buClr>
                <a:schemeClr val="dk2"/>
              </a:buClr>
              <a:buSzPct val="100000"/>
              <a:buFont typeface="Courier New"/>
              <a:buChar char="o"/>
              <a:defRPr sz="2400" b="0" i="0" u="none" strike="noStrike" cap="none" baseline="0">
                <a:solidFill>
                  <a:schemeClr val="dk2"/>
                </a:solidFill>
                <a:latin typeface="Trebuchet MS"/>
                <a:ea typeface="Trebuchet MS"/>
                <a:cs typeface="Trebuchet MS"/>
                <a:sym typeface="Trebuchet MS"/>
              </a:defRPr>
            </a:lvl2pPr>
            <a:lvl3pPr marL="1143000" indent="-228600" algn="l" rtl="0">
              <a:spcBef>
                <a:spcPts val="480"/>
              </a:spcBef>
              <a:buClr>
                <a:schemeClr val="dk2"/>
              </a:buClr>
              <a:buSzPct val="100000"/>
              <a:buFont typeface="Wingdings"/>
              <a:buChar char="§"/>
              <a:defRPr sz="2400" b="0" i="0" u="none" strike="noStrike" cap="none" baseline="0">
                <a:solidFill>
                  <a:schemeClr val="dk2"/>
                </a:solidFill>
                <a:latin typeface="Trebuchet MS"/>
                <a:ea typeface="Trebuchet MS"/>
                <a:cs typeface="Trebuchet MS"/>
                <a:sym typeface="Trebuchet MS"/>
              </a:defRPr>
            </a:lvl3pPr>
            <a:lvl4pPr marL="1600200" indent="-228600" algn="l" rtl="0">
              <a:spcBef>
                <a:spcPts val="360"/>
              </a:spcBef>
              <a:buClr>
                <a:schemeClr val="dk2"/>
              </a:buClr>
              <a:buSzPct val="166666"/>
              <a:buFont typeface="Arial"/>
              <a:buChar char="•"/>
              <a:defRPr sz="1800" b="0" i="0" u="none" strike="noStrike" cap="none" baseline="0">
                <a:solidFill>
                  <a:schemeClr val="dk2"/>
                </a:solidFill>
                <a:latin typeface="Trebuchet MS"/>
                <a:ea typeface="Trebuchet MS"/>
                <a:cs typeface="Trebuchet MS"/>
                <a:sym typeface="Trebuchet MS"/>
              </a:defRPr>
            </a:lvl4pPr>
            <a:lvl5pPr marL="2057400" indent="-228600" algn="l" rtl="0">
              <a:spcBef>
                <a:spcPts val="360"/>
              </a:spcBef>
              <a:buClr>
                <a:schemeClr val="dk2"/>
              </a:buClr>
              <a:buSzPct val="100000"/>
              <a:buFont typeface="Courier New"/>
              <a:buChar char="o"/>
              <a:defRPr sz="1800" b="0" i="0" u="none" strike="noStrike" cap="none" baseline="0">
                <a:solidFill>
                  <a:schemeClr val="dk2"/>
                </a:solidFill>
                <a:latin typeface="Trebuchet MS"/>
                <a:ea typeface="Trebuchet MS"/>
                <a:cs typeface="Trebuchet MS"/>
                <a:sym typeface="Trebuchet MS"/>
              </a:defRPr>
            </a:lvl5pPr>
            <a:lvl6pPr marL="2514600" indent="-228600" algn="l" rtl="0">
              <a:spcBef>
                <a:spcPts val="360"/>
              </a:spcBef>
              <a:buClr>
                <a:schemeClr val="dk2"/>
              </a:buClr>
              <a:buSzPct val="100000"/>
              <a:buFont typeface="Wingdings"/>
              <a:buChar char="§"/>
              <a:defRPr sz="1800" b="0" i="0" u="none" strike="noStrike" cap="none" baseline="0">
                <a:solidFill>
                  <a:schemeClr val="dk2"/>
                </a:solidFill>
                <a:latin typeface="Trebuchet MS"/>
                <a:ea typeface="Trebuchet MS"/>
                <a:cs typeface="Trebuchet MS"/>
                <a:sym typeface="Trebuchet MS"/>
              </a:defRPr>
            </a:lvl6pPr>
            <a:lvl7pPr marL="2971800" indent="-228600" algn="l" rtl="0">
              <a:spcBef>
                <a:spcPts val="360"/>
              </a:spcBef>
              <a:buClr>
                <a:schemeClr val="dk2"/>
              </a:buClr>
              <a:buSzPct val="166666"/>
              <a:buFont typeface="Arial"/>
              <a:buChar char="•"/>
              <a:defRPr sz="1800" b="0" i="0" u="none" strike="noStrike" cap="none" baseline="0">
                <a:solidFill>
                  <a:schemeClr val="dk2"/>
                </a:solidFill>
                <a:latin typeface="Trebuchet MS"/>
                <a:ea typeface="Trebuchet MS"/>
                <a:cs typeface="Trebuchet MS"/>
                <a:sym typeface="Trebuchet MS"/>
              </a:defRPr>
            </a:lvl7pPr>
            <a:lvl8pPr marL="3429000" indent="-228600" algn="l" rtl="0">
              <a:spcBef>
                <a:spcPts val="360"/>
              </a:spcBef>
              <a:buClr>
                <a:schemeClr val="dk2"/>
              </a:buClr>
              <a:buSzPct val="100000"/>
              <a:buFont typeface="Courier New"/>
              <a:buChar char="o"/>
              <a:defRPr sz="1800" b="0" i="0" u="none" strike="noStrike" cap="none" baseline="0">
                <a:solidFill>
                  <a:schemeClr val="dk2"/>
                </a:solidFill>
                <a:latin typeface="Trebuchet MS"/>
                <a:ea typeface="Trebuchet MS"/>
                <a:cs typeface="Trebuchet MS"/>
                <a:sym typeface="Trebuchet MS"/>
              </a:defRPr>
            </a:lvl8pPr>
            <a:lvl9pPr marL="3886200" indent="-228600" algn="l" rtl="0">
              <a:spcBef>
                <a:spcPts val="360"/>
              </a:spcBef>
              <a:buClr>
                <a:schemeClr val="dk2"/>
              </a:buClr>
              <a:buSzPct val="100000"/>
              <a:buFont typeface="Wingdings"/>
              <a:buChar char="§"/>
              <a:defRPr sz="1800" b="0" i="0" u="none" strike="noStrike" cap="none" baseline="0">
                <a:solidFill>
                  <a:schemeClr val="dk2"/>
                </a:solidFill>
                <a:latin typeface="Trebuchet MS"/>
                <a:ea typeface="Trebuchet MS"/>
                <a:cs typeface="Trebuchet MS"/>
                <a:sym typeface="Trebuchet M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1pPr>
            <a:lvl2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2pPr>
            <a:lvl3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3pPr>
            <a:lvl4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4pPr>
            <a:lvl5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5pPr>
            <a:lvl6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6pPr>
            <a:lvl7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7pPr>
            <a:lvl8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8pPr>
            <a:lvl9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9pPr>
          </a:lstStyle>
          <a:p>
            <a:endParaRPr/>
          </a:p>
        </p:txBody>
      </p:sp>
      <p:sp>
        <p:nvSpPr>
          <p:cNvPr id="34" name="Shape 34"/>
          <p:cNvSpPr txBox="1">
            <a:spLocks noGrp="1"/>
          </p:cNvSpPr>
          <p:nvPr>
            <p:ph type="body" idx="1"/>
          </p:nvPr>
        </p:nvSpPr>
        <p:spPr>
          <a:xfrm>
            <a:off x="457200" y="1600200"/>
            <a:ext cx="8229600" cy="4967574"/>
          </a:xfrm>
          <a:prstGeom prst="rect">
            <a:avLst/>
          </a:prstGeom>
          <a:noFill/>
          <a:ln>
            <a:noFill/>
          </a:ln>
        </p:spPr>
        <p:txBody>
          <a:bodyPr lIns="91425" tIns="91425" rIns="91425" bIns="91425" anchor="t" anchorCtr="0"/>
          <a:lstStyle>
            <a:lvl1pPr marL="342900" indent="-342900" algn="l" rtl="0">
              <a:spcBef>
                <a:spcPts val="600"/>
              </a:spcBef>
              <a:buClr>
                <a:schemeClr val="dk1"/>
              </a:buClr>
              <a:buSzPct val="166666"/>
              <a:buFont typeface="Arial"/>
              <a:buChar char="•"/>
              <a:defRPr sz="3000" b="0" i="0" u="none" strike="noStrike" cap="none" baseline="0">
                <a:solidFill>
                  <a:schemeClr val="dk1"/>
                </a:solidFill>
                <a:latin typeface="Arial"/>
                <a:ea typeface="Arial"/>
                <a:cs typeface="Arial"/>
                <a:sym typeface="Arial"/>
              </a:defRPr>
            </a:lvl1pPr>
            <a:lvl2pPr marL="742950" indent="-285750" algn="l" rtl="0">
              <a:spcBef>
                <a:spcPts val="480"/>
              </a:spcBef>
              <a:buClr>
                <a:schemeClr val="dk1"/>
              </a:buClr>
              <a:buSzPct val="100000"/>
              <a:buFont typeface="Courier New"/>
              <a:buChar char="o"/>
              <a:defRPr sz="2400" b="0" i="0" u="none" strike="noStrike" cap="none" baseline="0">
                <a:solidFill>
                  <a:schemeClr val="dk1"/>
                </a:solidFill>
                <a:latin typeface="Arial"/>
                <a:ea typeface="Arial"/>
                <a:cs typeface="Arial"/>
                <a:sym typeface="Arial"/>
              </a:defRPr>
            </a:lvl2pPr>
            <a:lvl3pPr marL="1143000" indent="-228600" algn="l" rtl="0">
              <a:spcBef>
                <a:spcPts val="480"/>
              </a:spcBef>
              <a:buClr>
                <a:schemeClr val="dk1"/>
              </a:buClr>
              <a:buSzPct val="100000"/>
              <a:buFont typeface="Wingdings"/>
              <a:buChar char="§"/>
              <a:defRPr sz="2400" b="0" i="0" u="none" strike="noStrike" cap="none" baseline="0">
                <a:solidFill>
                  <a:schemeClr val="dk1"/>
                </a:solidFill>
                <a:latin typeface="Arial"/>
                <a:ea typeface="Arial"/>
                <a:cs typeface="Arial"/>
                <a:sym typeface="Arial"/>
              </a:defRPr>
            </a:lvl3pPr>
            <a:lvl4pPr marL="1600200" indent="-228600" algn="l" rtl="0">
              <a:spcBef>
                <a:spcPts val="360"/>
              </a:spcBef>
              <a:buClr>
                <a:schemeClr val="dk1"/>
              </a:buClr>
              <a:buSzPct val="166666"/>
              <a:buFont typeface="Arial"/>
              <a:buChar char="•"/>
              <a:defRPr sz="1800" b="0" i="0" u="none" strike="noStrike" cap="none" baseline="0">
                <a:solidFill>
                  <a:schemeClr val="dk1"/>
                </a:solidFill>
                <a:latin typeface="Arial"/>
                <a:ea typeface="Arial"/>
                <a:cs typeface="Arial"/>
                <a:sym typeface="Arial"/>
              </a:defRPr>
            </a:lvl4pPr>
            <a:lvl5pPr marL="2057400" indent="-228600" algn="l" rtl="0">
              <a:spcBef>
                <a:spcPts val="360"/>
              </a:spcBef>
              <a:buClr>
                <a:schemeClr val="dk1"/>
              </a:buClr>
              <a:buSzPct val="100000"/>
              <a:buFont typeface="Courier New"/>
              <a:buChar char="o"/>
              <a:defRPr sz="1800" b="0" i="0" u="none" strike="noStrike" cap="none" baseline="0">
                <a:solidFill>
                  <a:schemeClr val="dk1"/>
                </a:solidFill>
                <a:latin typeface="Arial"/>
                <a:ea typeface="Arial"/>
                <a:cs typeface="Arial"/>
                <a:sym typeface="Arial"/>
              </a:defRPr>
            </a:lvl5pPr>
            <a:lvl6pPr marL="2514600" indent="-228600" algn="l" rtl="0">
              <a:spcBef>
                <a:spcPts val="360"/>
              </a:spcBef>
              <a:buClr>
                <a:schemeClr val="dk1"/>
              </a:buClr>
              <a:buSzPct val="100000"/>
              <a:buFont typeface="Wingdings"/>
              <a:buChar char="§"/>
              <a:defRPr sz="1800" b="0" i="0" u="none" strike="noStrike" cap="none" baseline="0">
                <a:solidFill>
                  <a:schemeClr val="dk1"/>
                </a:solidFill>
                <a:latin typeface="Arial"/>
                <a:ea typeface="Arial"/>
                <a:cs typeface="Arial"/>
                <a:sym typeface="Arial"/>
              </a:defRPr>
            </a:lvl6pPr>
            <a:lvl7pPr marL="2971800" indent="-228600" algn="l" rtl="0">
              <a:spcBef>
                <a:spcPts val="360"/>
              </a:spcBef>
              <a:buClr>
                <a:schemeClr val="dk1"/>
              </a:buClr>
              <a:buSzPct val="166666"/>
              <a:buFont typeface="Arial"/>
              <a:buChar char="•"/>
              <a:defRPr sz="1800" b="0" i="0" u="none" strike="noStrike" cap="none" baseline="0">
                <a:solidFill>
                  <a:schemeClr val="dk1"/>
                </a:solidFill>
                <a:latin typeface="Arial"/>
                <a:ea typeface="Arial"/>
                <a:cs typeface="Arial"/>
                <a:sym typeface="Arial"/>
              </a:defRPr>
            </a:lvl7pPr>
            <a:lvl8pPr marL="3429000" indent="-228600" algn="l" rtl="0">
              <a:spcBef>
                <a:spcPts val="360"/>
              </a:spcBef>
              <a:buClr>
                <a:schemeClr val="dk1"/>
              </a:buClr>
              <a:buSzPct val="100000"/>
              <a:buFont typeface="Courier New"/>
              <a:buChar char="o"/>
              <a:defRPr sz="1800" b="0" i="0" u="none" strike="noStrike" cap="none" baseline="0">
                <a:solidFill>
                  <a:schemeClr val="dk1"/>
                </a:solidFill>
                <a:latin typeface="Arial"/>
                <a:ea typeface="Arial"/>
                <a:cs typeface="Arial"/>
                <a:sym typeface="Arial"/>
              </a:defRPr>
            </a:lvl8pPr>
            <a:lvl9pPr marL="3886200" indent="-228600" algn="l" rtl="0">
              <a:spcBef>
                <a:spcPts val="360"/>
              </a:spcBef>
              <a:buClr>
                <a:schemeClr val="dk1"/>
              </a:buClr>
              <a:buSzPct val="100000"/>
              <a:buFont typeface="Wingdings"/>
              <a:buChar char="§"/>
              <a:defRPr sz="1800" b="0" i="0" u="none" strike="noStrike" cap="none" baseline="0">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Shape 51"/>
          <p:cNvSpPr txBox="1">
            <a:spLocks noGrp="1"/>
          </p:cNvSpPr>
          <p:nvPr>
            <p:ph type="ctrTitle"/>
          </p:nvPr>
        </p:nvSpPr>
        <p:spPr>
          <a:xfrm>
            <a:off x="685800" y="2157750"/>
            <a:ext cx="7772400" cy="1650599"/>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U2</a:t>
            </a:r>
          </a:p>
        </p:txBody>
      </p:sp>
      <p:sp>
        <p:nvSpPr>
          <p:cNvPr id="52" name="Shape 52"/>
          <p:cNvSpPr txBox="1">
            <a:spLocks noGrp="1"/>
          </p:cNvSpPr>
          <p:nvPr>
            <p:ph type="subTitle" idx="1"/>
          </p:nvPr>
        </p:nvSpPr>
        <p:spPr>
          <a:xfrm>
            <a:off x="685800" y="3953037"/>
            <a:ext cx="7357199" cy="1259400"/>
          </a:xfrm>
          <a:prstGeom prst="rect">
            <a:avLst/>
          </a:prstGeom>
        </p:spPr>
        <p:txBody>
          <a:bodyPr lIns="91425" tIns="91425" rIns="91425" bIns="91425" anchor="t" anchorCtr="0">
            <a:spAutoFit/>
          </a:bodyPr>
          <a:lstStyle/>
          <a:p>
            <a:pPr>
              <a:buNone/>
            </a:pPr>
            <a:r>
              <a:rPr lang="en">
                <a:latin typeface="Times New Roman"/>
                <a:ea typeface="Times New Roman"/>
                <a:cs typeface="Times New Roman"/>
                <a:sym typeface="Times New Roman"/>
              </a:rPr>
              <a:t>Ernest Heifort, Rachel Wood &amp; Will Siegel</a:t>
            </a:r>
          </a:p>
        </p:txBody>
      </p:sp>
      <p:sp>
        <p:nvSpPr>
          <p:cNvPr id="53" name="Shape 53"/>
          <p:cNvSpPr/>
          <p:nvPr/>
        </p:nvSpPr>
        <p:spPr>
          <a:xfrm>
            <a:off x="4519100" y="341650"/>
            <a:ext cx="3315843" cy="3087692"/>
          </a:xfrm>
          <a:prstGeom prst="rect">
            <a:avLst/>
          </a:prstGeom>
          <a:blipFill>
            <a:blip r:embed="rId3"/>
            <a:stretch>
              <a:fillRect/>
            </a:stretch>
          </a:blipFill>
          <a:ln>
            <a:noFill/>
          </a:ln>
        </p:spPr>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Early Records: 1980-1984</a:t>
            </a:r>
          </a:p>
        </p:txBody>
      </p:sp>
      <p:sp>
        <p:nvSpPr>
          <p:cNvPr id="111" name="Shape 111"/>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marL="457200" lvl="0" indent="-419100" rtl="0">
              <a:buClr>
                <a:schemeClr val="dk2"/>
              </a:buClr>
              <a:buSzPct val="166666"/>
              <a:buFont typeface="Arial"/>
              <a:buChar char="•"/>
            </a:pPr>
            <a:r>
              <a:rPr lang="en">
                <a:latin typeface="Times New Roman"/>
                <a:ea typeface="Times New Roman"/>
                <a:cs typeface="Times New Roman"/>
                <a:sym typeface="Times New Roman"/>
              </a:rPr>
              <a:t>Boy (1980)</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October (1981)</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Under a Blood Red Sky (1983)</a:t>
            </a:r>
          </a:p>
          <a:p>
            <a:pPr marL="457200" lvl="0" indent="-419100">
              <a:buClr>
                <a:schemeClr val="dk2"/>
              </a:buClr>
              <a:buSzPct val="166666"/>
              <a:buFont typeface="Arial"/>
              <a:buChar char="•"/>
            </a:pPr>
            <a:r>
              <a:rPr lang="en">
                <a:latin typeface="Times New Roman"/>
                <a:ea typeface="Times New Roman"/>
                <a:cs typeface="Times New Roman"/>
                <a:sym typeface="Times New Roman"/>
              </a:rPr>
              <a:t>The Unforgettable Fire (1984)</a:t>
            </a:r>
          </a:p>
        </p:txBody>
      </p:sp>
      <p:sp>
        <p:nvSpPr>
          <p:cNvPr id="112" name="Shape 112"/>
          <p:cNvSpPr/>
          <p:nvPr/>
        </p:nvSpPr>
        <p:spPr>
          <a:xfrm>
            <a:off x="6252223" y="3569250"/>
            <a:ext cx="2434576" cy="2437499"/>
          </a:xfrm>
          <a:prstGeom prst="rect">
            <a:avLst/>
          </a:prstGeom>
          <a:blipFill>
            <a:blip r:embed="rId3"/>
            <a:stretch>
              <a:fillRect/>
            </a:stretch>
          </a:blipFill>
          <a:ln>
            <a:noFill/>
          </a:ln>
        </p:spPr>
      </p:sp>
      <p:sp>
        <p:nvSpPr>
          <p:cNvPr id="113" name="Shape 113"/>
          <p:cNvSpPr txBox="1"/>
          <p:nvPr/>
        </p:nvSpPr>
        <p:spPr>
          <a:xfrm>
            <a:off x="6156000" y="6066000"/>
            <a:ext cx="2573999" cy="162000"/>
          </a:xfrm>
          <a:prstGeom prst="rect">
            <a:avLst/>
          </a:prstGeom>
          <a:noFill/>
        </p:spPr>
        <p:txBody>
          <a:bodyPr lIns="91425" tIns="91425" rIns="91425" bIns="91425" anchor="t" anchorCtr="0">
            <a:spAutoFit/>
          </a:bodyPr>
          <a:lstStyle/>
          <a:p>
            <a:pPr>
              <a:buNone/>
            </a:pPr>
            <a:r>
              <a:rPr lang="en"/>
              <a:t>http://www.freecodesource.com/album-covers/B0013LPS6Q--u2-boy-album-cover.html</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Records: 1985-1991 </a:t>
            </a:r>
          </a:p>
        </p:txBody>
      </p:sp>
      <p:sp>
        <p:nvSpPr>
          <p:cNvPr id="119" name="Shape 119"/>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marL="457200" marR="0" lvl="0" indent="-419100" algn="l" rtl="0">
              <a:lnSpc>
                <a:spcPct val="115000"/>
              </a:lnSpc>
              <a:spcBef>
                <a:spcPts val="0"/>
              </a:spcBef>
              <a:spcAft>
                <a:spcPts val="0"/>
              </a:spcAft>
              <a:buClr>
                <a:schemeClr val="dk2"/>
              </a:buClr>
              <a:buSzPct val="166666"/>
              <a:buFont typeface="Arial"/>
              <a:buChar char="•"/>
            </a:pPr>
            <a:r>
              <a:rPr lang="en">
                <a:latin typeface="Times New Roman"/>
                <a:ea typeface="Times New Roman"/>
                <a:cs typeface="Times New Roman"/>
                <a:sym typeface="Times New Roman"/>
              </a:rPr>
              <a:t>Wide Awake in America (EP) (1985)</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The Joshua Tree (1987)</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Rattle and Hum (1988)</a:t>
            </a:r>
          </a:p>
          <a:p>
            <a:pPr marL="457200" lvl="0" indent="-419100">
              <a:buClr>
                <a:schemeClr val="dk2"/>
              </a:buClr>
              <a:buSzPct val="166666"/>
              <a:buFont typeface="Arial"/>
              <a:buChar char="•"/>
            </a:pPr>
            <a:r>
              <a:rPr lang="en">
                <a:latin typeface="Times New Roman"/>
                <a:ea typeface="Times New Roman"/>
                <a:cs typeface="Times New Roman"/>
                <a:sym typeface="Times New Roman"/>
              </a:rPr>
              <a:t>Achtung Baby (1991)</a:t>
            </a:r>
          </a:p>
        </p:txBody>
      </p:sp>
      <p:sp>
        <p:nvSpPr>
          <p:cNvPr id="120" name="Shape 120"/>
          <p:cNvSpPr/>
          <p:nvPr/>
        </p:nvSpPr>
        <p:spPr>
          <a:xfrm>
            <a:off x="6015300" y="2946300"/>
            <a:ext cx="2671500" cy="2671500"/>
          </a:xfrm>
          <a:prstGeom prst="rect">
            <a:avLst/>
          </a:prstGeom>
          <a:blipFill>
            <a:blip r:embed="rId3"/>
            <a:stretch>
              <a:fillRect/>
            </a:stretch>
          </a:blipFill>
          <a:ln>
            <a:noFill/>
          </a:ln>
        </p:spPr>
      </p:sp>
      <p:sp>
        <p:nvSpPr>
          <p:cNvPr id="121" name="Shape 121"/>
          <p:cNvSpPr txBox="1"/>
          <p:nvPr/>
        </p:nvSpPr>
        <p:spPr>
          <a:xfrm>
            <a:off x="5886000" y="5778000"/>
            <a:ext cx="2879999" cy="324000"/>
          </a:xfrm>
          <a:prstGeom prst="rect">
            <a:avLst/>
          </a:prstGeom>
          <a:noFill/>
        </p:spPr>
        <p:txBody>
          <a:bodyPr lIns="91425" tIns="91425" rIns="91425" bIns="91425" anchor="t" anchorCtr="0">
            <a:spAutoFit/>
          </a:bodyPr>
          <a:lstStyle/>
          <a:p>
            <a:pPr>
              <a:buNone/>
            </a:pPr>
            <a:r>
              <a:rPr lang="en"/>
              <a:t>http://en.wikipedia.org/wiki/File:The_Joshua_Tree.png</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529199" y="296762"/>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Records: 1993-2000</a:t>
            </a:r>
          </a:p>
        </p:txBody>
      </p:sp>
      <p:sp>
        <p:nvSpPr>
          <p:cNvPr id="127" name="Shape 127"/>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marL="457200" lvl="0" indent="-419100" rtl="0">
              <a:buClr>
                <a:schemeClr val="dk2"/>
              </a:buClr>
              <a:buSzPct val="166666"/>
              <a:buFont typeface="Arial"/>
              <a:buChar char="•"/>
            </a:pPr>
            <a:r>
              <a:rPr lang="en">
                <a:latin typeface="Times New Roman"/>
                <a:ea typeface="Times New Roman"/>
                <a:cs typeface="Times New Roman"/>
                <a:sym typeface="Times New Roman"/>
              </a:rPr>
              <a:t>Zooropa (1993)</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Original Soundtracks Number 1 (Passengers) (1995)</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Pop (1997)</a:t>
            </a:r>
          </a:p>
          <a:p>
            <a:pPr marL="457200" lvl="0" indent="-419100">
              <a:buClr>
                <a:schemeClr val="dk2"/>
              </a:buClr>
              <a:buSzPct val="166666"/>
              <a:buFont typeface="Arial"/>
              <a:buChar char="•"/>
            </a:pPr>
            <a:r>
              <a:rPr lang="en">
                <a:latin typeface="Times New Roman"/>
                <a:ea typeface="Times New Roman"/>
                <a:cs typeface="Times New Roman"/>
                <a:sym typeface="Times New Roman"/>
              </a:rPr>
              <a:t>All That You Can't Leave Behind (2000)</a:t>
            </a:r>
          </a:p>
        </p:txBody>
      </p:sp>
      <p:sp>
        <p:nvSpPr>
          <p:cNvPr id="128" name="Shape 128"/>
          <p:cNvSpPr/>
          <p:nvPr/>
        </p:nvSpPr>
        <p:spPr>
          <a:xfrm>
            <a:off x="6553103" y="4328962"/>
            <a:ext cx="2461221" cy="2430075"/>
          </a:xfrm>
          <a:prstGeom prst="rect">
            <a:avLst/>
          </a:prstGeom>
          <a:blipFill>
            <a:blip r:embed="rId3"/>
            <a:stretch>
              <a:fillRect/>
            </a:stretch>
          </a:blipFill>
          <a:ln>
            <a:noFill/>
          </a:ln>
        </p:spPr>
      </p:sp>
      <p:sp>
        <p:nvSpPr>
          <p:cNvPr id="129" name="Shape 129"/>
          <p:cNvSpPr txBox="1"/>
          <p:nvPr/>
        </p:nvSpPr>
        <p:spPr>
          <a:xfrm>
            <a:off x="4608000" y="6102000"/>
            <a:ext cx="288000" cy="215999"/>
          </a:xfrm>
          <a:prstGeom prst="rect">
            <a:avLst/>
          </a:prstGeom>
          <a:noFill/>
        </p:spPr>
        <p:txBody>
          <a:bodyPr lIns="91425" tIns="91425" rIns="91425" bIns="91425" anchor="t" anchorCtr="0">
            <a:spAutoFit/>
          </a:bodyPr>
          <a:lstStyle/>
          <a:p>
            <a:endParaRPr/>
          </a:p>
        </p:txBody>
      </p:sp>
      <p:sp>
        <p:nvSpPr>
          <p:cNvPr id="130" name="Shape 130"/>
          <p:cNvSpPr txBox="1"/>
          <p:nvPr/>
        </p:nvSpPr>
        <p:spPr>
          <a:xfrm>
            <a:off x="2826000" y="6245787"/>
            <a:ext cx="3636000" cy="486300"/>
          </a:xfrm>
          <a:prstGeom prst="rect">
            <a:avLst/>
          </a:prstGeom>
          <a:noFill/>
        </p:spPr>
        <p:txBody>
          <a:bodyPr lIns="91425" tIns="91425" rIns="91425" bIns="91425" anchor="t" anchorCtr="0">
            <a:spAutoFit/>
          </a:bodyPr>
          <a:lstStyle/>
          <a:p>
            <a:pPr>
              <a:buNone/>
            </a:pPr>
            <a:r>
              <a:rPr lang="en"/>
              <a:t>http://www.lyricspond.com/artist-u2/album-all-that-you-cant-leave-behind</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Records: 2004-2009</a:t>
            </a:r>
          </a:p>
        </p:txBody>
      </p:sp>
      <p:sp>
        <p:nvSpPr>
          <p:cNvPr id="136" name="Shape 136"/>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marL="457200" lvl="0" indent="-419100" rtl="0">
              <a:buClr>
                <a:schemeClr val="dk2"/>
              </a:buClr>
              <a:buSzPct val="166666"/>
              <a:buFont typeface="Arial"/>
              <a:buChar char="•"/>
            </a:pPr>
            <a:r>
              <a:rPr lang="en">
                <a:latin typeface="Times New Roman"/>
                <a:ea typeface="Times New Roman"/>
                <a:cs typeface="Times New Roman"/>
                <a:sym typeface="Times New Roman"/>
              </a:rPr>
              <a:t>How To Dismantle an Atomic Bomb (2004)</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No Line on the Horizon (2009)</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Artificial Horizon (2010) (Vinyl)</a:t>
            </a:r>
          </a:p>
          <a:p>
            <a:pPr marL="457200" lvl="0" indent="-419100">
              <a:buClr>
                <a:schemeClr val="dk2"/>
              </a:buClr>
              <a:buSzPct val="166666"/>
              <a:buFont typeface="Arial"/>
              <a:buChar char="•"/>
            </a:pPr>
            <a:r>
              <a:rPr lang="en">
                <a:latin typeface="Times New Roman"/>
                <a:ea typeface="Times New Roman"/>
                <a:cs typeface="Times New Roman"/>
                <a:sym typeface="Times New Roman"/>
              </a:rPr>
              <a:t>Wide Awake in Europe (2010) (Vinyl) (EP)</a:t>
            </a:r>
          </a:p>
        </p:txBody>
      </p:sp>
      <p:sp>
        <p:nvSpPr>
          <p:cNvPr id="137" name="Shape 137"/>
          <p:cNvSpPr/>
          <p:nvPr/>
        </p:nvSpPr>
        <p:spPr>
          <a:xfrm>
            <a:off x="5823675" y="3794775"/>
            <a:ext cx="2611125" cy="2233125"/>
          </a:xfrm>
          <a:prstGeom prst="rect">
            <a:avLst/>
          </a:prstGeom>
          <a:blipFill>
            <a:blip r:embed="rId3"/>
            <a:stretch>
              <a:fillRect/>
            </a:stretch>
          </a:blipFill>
          <a:ln>
            <a:noFill/>
          </a:ln>
        </p:spPr>
      </p:sp>
      <p:sp>
        <p:nvSpPr>
          <p:cNvPr id="138" name="Shape 138"/>
          <p:cNvSpPr txBox="1"/>
          <p:nvPr/>
        </p:nvSpPr>
        <p:spPr>
          <a:xfrm>
            <a:off x="3666843" y="6144441"/>
            <a:ext cx="5331900" cy="614399"/>
          </a:xfrm>
          <a:prstGeom prst="rect">
            <a:avLst/>
          </a:prstGeom>
          <a:noFill/>
        </p:spPr>
        <p:txBody>
          <a:bodyPr lIns="91425" tIns="91425" rIns="91425" bIns="91425" anchor="t" anchorCtr="0">
            <a:spAutoFit/>
          </a:bodyPr>
          <a:lstStyle/>
          <a:p>
            <a:pPr>
              <a:buNone/>
            </a:pPr>
            <a:r>
              <a:rPr lang="en"/>
              <a:t>http://media.photobucket.com/image/atomic%20bomb/BlomPhoto/u2_-_how_to_dismantle_an_atomic_bom.png?o=3</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Other Music of the Period</a:t>
            </a:r>
          </a:p>
        </p:txBody>
      </p:sp>
      <p:sp>
        <p:nvSpPr>
          <p:cNvPr id="144" name="Shape 144"/>
          <p:cNvSpPr txBox="1">
            <a:spLocks noGrp="1"/>
          </p:cNvSpPr>
          <p:nvPr>
            <p:ph type="body" idx="1"/>
          </p:nvPr>
        </p:nvSpPr>
        <p:spPr>
          <a:xfrm>
            <a:off x="457200" y="1600200"/>
            <a:ext cx="8229600" cy="4967700"/>
          </a:xfrm>
          <a:prstGeom prst="rect">
            <a:avLst/>
          </a:prstGeom>
          <a:ln>
            <a:noFill/>
          </a:ln>
        </p:spPr>
        <p:txBody>
          <a:bodyPr lIns="91425" tIns="91425" rIns="91425" bIns="91425" anchor="t" anchorCtr="0">
            <a:spAutoFit/>
          </a:bodyPr>
          <a:lstStyle/>
          <a:p>
            <a:pPr marL="457200" lvl="0" indent="-419100" rtl="0">
              <a:spcBef>
                <a:spcPts val="0"/>
              </a:spcBef>
              <a:buClr>
                <a:srgbClr val="666666"/>
              </a:buClr>
              <a:buSzPct val="166666"/>
              <a:buFont typeface="Arial"/>
              <a:buChar char="•"/>
            </a:pPr>
            <a:r>
              <a:rPr lang="en">
                <a:solidFill>
                  <a:srgbClr val="666666"/>
                </a:solidFill>
                <a:latin typeface="Times New Roman"/>
                <a:ea typeface="Times New Roman"/>
                <a:cs typeface="Times New Roman"/>
                <a:sym typeface="Times New Roman"/>
              </a:rPr>
              <a:t>1980-84 - Jessie's Girl (1981), Ghostbusters (1984), Thriller (1982), Seek and Destroy (1983).</a:t>
            </a:r>
          </a:p>
          <a:p>
            <a:endParaRPr lang="en">
              <a:solidFill>
                <a:srgbClr val="666666"/>
              </a:solidFill>
              <a:latin typeface="Times New Roman"/>
              <a:ea typeface="Times New Roman"/>
              <a:cs typeface="Times New Roman"/>
              <a:sym typeface="Times New Roman"/>
            </a:endParaRPr>
          </a:p>
          <a:p>
            <a:pPr marL="457200" lvl="0" indent="-419100" rtl="0">
              <a:spcBef>
                <a:spcPts val="0"/>
              </a:spcBef>
              <a:buClr>
                <a:srgbClr val="666666"/>
              </a:buClr>
              <a:buSzPct val="166666"/>
              <a:buFont typeface="Arial"/>
              <a:buChar char="•"/>
            </a:pPr>
            <a:r>
              <a:rPr lang="en">
                <a:solidFill>
                  <a:srgbClr val="666666"/>
                </a:solidFill>
                <a:latin typeface="Times New Roman"/>
                <a:ea typeface="Times New Roman"/>
                <a:cs typeface="Times New Roman"/>
                <a:sym typeface="Times New Roman"/>
              </a:rPr>
              <a:t>1985-91 - To Live Is to Die (1988), Every Rose Has It's Thorn (1988), Ice Ice Baby (1990)</a:t>
            </a:r>
          </a:p>
          <a:p>
            <a:endParaRPr lang="en">
              <a:solidFill>
                <a:srgbClr val="666666"/>
              </a:solidFill>
              <a:latin typeface="Times New Roman"/>
              <a:ea typeface="Times New Roman"/>
              <a:cs typeface="Times New Roman"/>
              <a:sym typeface="Times New Roman"/>
            </a:endParaRPr>
          </a:p>
          <a:p>
            <a:pPr marL="457200" lvl="0" indent="-419100" rtl="0">
              <a:spcBef>
                <a:spcPts val="0"/>
              </a:spcBef>
              <a:buClr>
                <a:srgbClr val="666666"/>
              </a:buClr>
              <a:buSzPct val="166666"/>
              <a:buFont typeface="Arial"/>
              <a:buChar char="•"/>
            </a:pPr>
            <a:r>
              <a:rPr lang="en">
                <a:solidFill>
                  <a:srgbClr val="666666"/>
                </a:solidFill>
                <a:latin typeface="Times New Roman"/>
                <a:ea typeface="Times New Roman"/>
                <a:cs typeface="Times New Roman"/>
                <a:sym typeface="Times New Roman"/>
              </a:rPr>
              <a:t>1993-2000 - Gangsta's Paradise (1995), Secret Garden (1995), Believe (1998)</a:t>
            </a:r>
          </a:p>
          <a:p>
            <a:endParaRPr lang="en">
              <a:solidFill>
                <a:srgbClr val="666666"/>
              </a:solidFill>
              <a:latin typeface="Times New Roman"/>
              <a:ea typeface="Times New Roman"/>
              <a:cs typeface="Times New Roman"/>
              <a:sym typeface="Times New Roman"/>
            </a:endParaRPr>
          </a:p>
          <a:p>
            <a:pPr marL="457200" lvl="0" indent="-419100" rtl="0">
              <a:spcBef>
                <a:spcPts val="0"/>
              </a:spcBef>
              <a:buClr>
                <a:srgbClr val="666666"/>
              </a:buClr>
              <a:buSzPct val="166666"/>
              <a:buFont typeface="Arial"/>
              <a:buChar char="•"/>
            </a:pPr>
            <a:r>
              <a:rPr lang="en">
                <a:solidFill>
                  <a:srgbClr val="666666"/>
                </a:solidFill>
                <a:latin typeface="Times New Roman"/>
                <a:ea typeface="Times New Roman"/>
                <a:cs typeface="Times New Roman"/>
                <a:sym typeface="Times New Roman"/>
              </a:rPr>
              <a:t>2004-2009 - Let Me Go (2005), Don't Make Me (2005)</a:t>
            </a:r>
          </a:p>
          <a:p>
            <a:endParaRPr lang="en">
              <a:solidFill>
                <a:srgbClr val="666666"/>
              </a:solidFill>
              <a:latin typeface="Times New Roman"/>
              <a:ea typeface="Times New Roman"/>
              <a:cs typeface="Times New Roman"/>
              <a:sym typeface="Times New Roman"/>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Musical Influences</a:t>
            </a:r>
          </a:p>
        </p:txBody>
      </p:sp>
      <p:sp>
        <p:nvSpPr>
          <p:cNvPr id="150" name="Shape 150"/>
          <p:cNvSpPr txBox="1">
            <a:spLocks noGrp="1"/>
          </p:cNvSpPr>
          <p:nvPr>
            <p:ph type="body" idx="1"/>
          </p:nvPr>
        </p:nvSpPr>
        <p:spPr>
          <a:xfrm>
            <a:off x="457200" y="1600200"/>
            <a:ext cx="8229600" cy="5432226"/>
          </a:xfrm>
          <a:prstGeom prst="rect">
            <a:avLst/>
          </a:prstGeom>
        </p:spPr>
        <p:txBody>
          <a:bodyPr lIns="91425" tIns="91425" rIns="91425" bIns="91425" anchor="t" anchorCtr="0">
            <a:spAutoFit/>
          </a:bodyPr>
          <a:lstStyle/>
          <a:p>
            <a:pPr marL="457200" lvl="0" indent="-342900" rtl="0">
              <a:buClr>
                <a:schemeClr val="dk2"/>
              </a:buClr>
              <a:buSzPct val="166666"/>
              <a:buFont typeface="Arial"/>
              <a:buChar char="•"/>
            </a:pPr>
            <a:r>
              <a:rPr lang="en" sz="2400" dirty="0">
                <a:latin typeface="Times New Roman"/>
                <a:ea typeface="Times New Roman"/>
                <a:cs typeface="Times New Roman"/>
                <a:sym typeface="Times New Roman"/>
              </a:rPr>
              <a:t>Some of the bands/artists that had significant influences on U2 would include the Rolling Stones, Bob Dylan, B.B. King, and the Beatles.</a:t>
            </a:r>
          </a:p>
          <a:p>
            <a:pPr marL="400050" indent="-285750"/>
            <a:r>
              <a:rPr lang="en" sz="2400" dirty="0" smtClean="0">
                <a:latin typeface="Times New Roman"/>
                <a:ea typeface="Times New Roman"/>
                <a:cs typeface="Times New Roman"/>
                <a:sym typeface="Times New Roman"/>
              </a:rPr>
              <a:t>The </a:t>
            </a:r>
            <a:r>
              <a:rPr lang="en" sz="2400" dirty="0">
                <a:latin typeface="Times New Roman"/>
                <a:ea typeface="Times New Roman"/>
                <a:cs typeface="Times New Roman"/>
                <a:sym typeface="Times New Roman"/>
              </a:rPr>
              <a:t>Sex Pistols - Early punk rock influences</a:t>
            </a:r>
          </a:p>
          <a:p>
            <a:pPr marL="400050" indent="-285750"/>
            <a:r>
              <a:rPr lang="en" sz="2400" dirty="0" smtClean="0">
                <a:latin typeface="Times New Roman"/>
                <a:ea typeface="Times New Roman"/>
                <a:cs typeface="Times New Roman"/>
                <a:sym typeface="Times New Roman"/>
              </a:rPr>
              <a:t>The </a:t>
            </a:r>
            <a:r>
              <a:rPr lang="en" sz="2400" dirty="0">
                <a:latin typeface="Times New Roman"/>
                <a:ea typeface="Times New Roman"/>
                <a:cs typeface="Times New Roman"/>
                <a:sym typeface="Times New Roman"/>
              </a:rPr>
              <a:t>Clash - Also had early punk rock influences on U2</a:t>
            </a:r>
          </a:p>
          <a:p>
            <a:pPr marL="400050" indent="-285750"/>
            <a:r>
              <a:rPr lang="en" sz="2400" dirty="0" smtClean="0">
                <a:latin typeface="Times New Roman"/>
                <a:ea typeface="Times New Roman"/>
                <a:cs typeface="Times New Roman"/>
                <a:sym typeface="Times New Roman"/>
              </a:rPr>
              <a:t>Rolling </a:t>
            </a:r>
            <a:r>
              <a:rPr lang="en" sz="2400" dirty="0">
                <a:latin typeface="Times New Roman"/>
                <a:ea typeface="Times New Roman"/>
                <a:cs typeface="Times New Roman"/>
                <a:sym typeface="Times New Roman"/>
              </a:rPr>
              <a:t>Stones - Their Rock and Roll style influence is heard in U2's music.</a:t>
            </a:r>
          </a:p>
          <a:p>
            <a:pPr marL="400050" indent="-285750"/>
            <a:r>
              <a:rPr lang="en" sz="2400" dirty="0" smtClean="0">
                <a:latin typeface="Times New Roman"/>
                <a:ea typeface="Times New Roman"/>
                <a:cs typeface="Times New Roman"/>
                <a:sym typeface="Times New Roman"/>
              </a:rPr>
              <a:t>Bob </a:t>
            </a:r>
            <a:r>
              <a:rPr lang="en" sz="2400" dirty="0">
                <a:latin typeface="Times New Roman"/>
                <a:ea typeface="Times New Roman"/>
                <a:cs typeface="Times New Roman"/>
                <a:sym typeface="Times New Roman"/>
              </a:rPr>
              <a:t>Dylan - He has worked with U2 in a documentary about the band called Rattle and Hum.</a:t>
            </a:r>
          </a:p>
          <a:p>
            <a:pPr marL="400050" indent="-285750"/>
            <a:r>
              <a:rPr lang="en" sz="2400" dirty="0" smtClean="0">
                <a:latin typeface="Times New Roman"/>
                <a:ea typeface="Times New Roman"/>
                <a:cs typeface="Times New Roman"/>
                <a:sym typeface="Times New Roman"/>
              </a:rPr>
              <a:t>B.B</a:t>
            </a:r>
            <a:r>
              <a:rPr lang="en" sz="2400" dirty="0">
                <a:latin typeface="Times New Roman"/>
                <a:ea typeface="Times New Roman"/>
                <a:cs typeface="Times New Roman"/>
                <a:sym typeface="Times New Roman"/>
              </a:rPr>
              <a:t>. King - He also worked with U2 on Rattle and Hum.</a:t>
            </a:r>
          </a:p>
          <a:p>
            <a:pPr marL="400050" indent="-285750"/>
            <a:r>
              <a:rPr lang="en" sz="2400" dirty="0" smtClean="0">
                <a:latin typeface="Times New Roman"/>
                <a:ea typeface="Times New Roman"/>
                <a:cs typeface="Times New Roman"/>
                <a:sym typeface="Times New Roman"/>
              </a:rPr>
              <a:t>The </a:t>
            </a:r>
            <a:r>
              <a:rPr lang="en" sz="2400" dirty="0">
                <a:latin typeface="Times New Roman"/>
                <a:ea typeface="Times New Roman"/>
                <a:cs typeface="Times New Roman"/>
                <a:sym typeface="Times New Roman"/>
              </a:rPr>
              <a:t>Beatles - Rock and Roll influence, U2 has covered </a:t>
            </a:r>
            <a:r>
              <a:rPr lang="en" sz="2400" i="1" dirty="0">
                <a:latin typeface="Times New Roman"/>
                <a:ea typeface="Times New Roman"/>
                <a:cs typeface="Times New Roman"/>
                <a:sym typeface="Times New Roman"/>
              </a:rPr>
              <a:t>Helter Skelter</a:t>
            </a:r>
            <a:r>
              <a:rPr lang="en" sz="2400" dirty="0">
                <a:latin typeface="Times New Roman"/>
                <a:ea typeface="Times New Roman"/>
                <a:cs typeface="Times New Roman"/>
                <a:sym typeface="Times New Roman"/>
              </a:rPr>
              <a:t>.</a:t>
            </a:r>
          </a:p>
          <a:p>
            <a:endParaRPr lang="en" sz="1800" dirty="0">
              <a:latin typeface="Times New Roman"/>
              <a:ea typeface="Times New Roman"/>
              <a:cs typeface="Times New Roman"/>
              <a:sym typeface="Times New Roman"/>
            </a:endParaRP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Musical Influences (Influenced by)</a:t>
            </a:r>
          </a:p>
        </p:txBody>
      </p:sp>
      <p:sp>
        <p:nvSpPr>
          <p:cNvPr id="156" name="Shape 156"/>
          <p:cNvSpPr txBox="1">
            <a:spLocks noGrp="1"/>
          </p:cNvSpPr>
          <p:nvPr>
            <p:ph type="body" idx="1"/>
          </p:nvPr>
        </p:nvSpPr>
        <p:spPr>
          <a:xfrm>
            <a:off x="457200" y="1600200"/>
            <a:ext cx="8229600" cy="4139564"/>
          </a:xfrm>
          <a:prstGeom prst="rect">
            <a:avLst/>
          </a:prstGeom>
        </p:spPr>
        <p:txBody>
          <a:bodyPr lIns="91425" tIns="91425" rIns="91425" bIns="91425" anchor="t" anchorCtr="0">
            <a:spAutoFit/>
          </a:bodyPr>
          <a:lstStyle/>
          <a:p>
            <a:pPr marL="457200" lvl="0" indent="-457200" rtl="0">
              <a:buClr>
                <a:schemeClr val="dk2"/>
              </a:buClr>
              <a:buSzPct val="166666"/>
              <a:buFont typeface="Arial"/>
              <a:buChar char="•"/>
            </a:pPr>
            <a:r>
              <a:rPr lang="en" sz="3600" dirty="0">
                <a:latin typeface="Times New Roman"/>
                <a:ea typeface="Times New Roman"/>
                <a:cs typeface="Times New Roman"/>
                <a:sym typeface="Times New Roman"/>
              </a:rPr>
              <a:t>Some of the bands that have been significantly influenced by U2's style of music playing all throughout their various stages through the decades are Coldplay, Lifehouse, The Fray, and Creed. </a:t>
            </a:r>
          </a:p>
          <a:p>
            <a:pPr marL="0" indent="0">
              <a:buNone/>
            </a:pPr>
            <a:endParaRPr lang="en" sz="3600" dirty="0">
              <a:latin typeface="Times New Roman"/>
              <a:ea typeface="Times New Roman"/>
              <a:cs typeface="Times New Roman"/>
              <a:sym typeface="Times New Roman"/>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4572000"/>
            <a:ext cx="2390775"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705726" y="6486525"/>
            <a:ext cx="2514600" cy="307777"/>
          </a:xfrm>
          <a:prstGeom prst="rect">
            <a:avLst/>
          </a:prstGeom>
          <a:noFill/>
        </p:spPr>
        <p:txBody>
          <a:bodyPr wrap="square" rtlCol="0">
            <a:spAutoFit/>
          </a:bodyPr>
          <a:lstStyle/>
          <a:p>
            <a:r>
              <a:rPr lang="en-US" dirty="0"/>
              <a:t>entertainmentwallpaper.com</a:t>
            </a:r>
            <a:endParaRPr lang="en-US" dirty="0"/>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Musical Style</a:t>
            </a:r>
          </a:p>
        </p:txBody>
      </p:sp>
      <p:sp>
        <p:nvSpPr>
          <p:cNvPr id="162" name="Shape 162"/>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marL="457200" lvl="0" indent="-419100" rtl="0">
              <a:buClr>
                <a:schemeClr val="dk2"/>
              </a:buClr>
              <a:buSzPct val="166666"/>
              <a:buFont typeface="Arial"/>
              <a:buChar char="•"/>
            </a:pPr>
            <a:r>
              <a:rPr lang="en">
                <a:latin typeface="Times New Roman"/>
                <a:ea typeface="Times New Roman"/>
                <a:cs typeface="Times New Roman"/>
                <a:sym typeface="Times New Roman"/>
              </a:rPr>
              <a:t>U2 is known for their non-traditional, experimental music. They weren't afraid to push the limits lyrically and instrumentally. </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Their roots are in Punk Rock and Roll and Traditional Irish Country Music ("Understanding the essence," 4ap).</a:t>
            </a:r>
          </a:p>
          <a:p>
            <a:pPr marL="457200" lvl="0" indent="-419100">
              <a:buClr>
                <a:schemeClr val="dk2"/>
              </a:buClr>
              <a:buSzPct val="166666"/>
              <a:buFont typeface="Arial"/>
              <a:buChar char="•"/>
            </a:pPr>
            <a:r>
              <a:rPr lang="en">
                <a:latin typeface="Times New Roman"/>
                <a:ea typeface="Times New Roman"/>
                <a:cs typeface="Times New Roman"/>
                <a:sym typeface="Times New Roman"/>
              </a:rPr>
              <a:t>The 90's contained more synthesizers and distorted music, while the 80's started with more traditional rock ("Understanding the essence," 4ap). </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Musical Style (Continued)</a:t>
            </a:r>
          </a:p>
        </p:txBody>
      </p:sp>
      <p:sp>
        <p:nvSpPr>
          <p:cNvPr id="168" name="Shape 168"/>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marL="457200" lvl="0" indent="-412750" rtl="0">
              <a:buClr>
                <a:schemeClr val="dk2"/>
              </a:buClr>
              <a:buSzPct val="166666"/>
              <a:buFont typeface="Arial"/>
              <a:buChar char="•"/>
            </a:pPr>
            <a:r>
              <a:rPr lang="en" sz="2900">
                <a:latin typeface="Times New Roman"/>
                <a:ea typeface="Times New Roman"/>
                <a:cs typeface="Times New Roman"/>
                <a:sym typeface="Times New Roman"/>
              </a:rPr>
              <a:t>In 1984 the band released an album that marked Edge's transition from guitar to keyboard. This new album and the next one they released reflected a lot of new diverse flavor in comparison to previous U2 releases. ("Understanding the essence," 4ap).</a:t>
            </a:r>
          </a:p>
          <a:p>
            <a:pPr marL="457200" lvl="0" indent="-412750" rtl="0">
              <a:buClr>
                <a:schemeClr val="dk2"/>
              </a:buClr>
              <a:buSzPct val="166666"/>
              <a:buFont typeface="Arial"/>
              <a:buChar char="•"/>
            </a:pPr>
            <a:r>
              <a:rPr lang="en" sz="2900">
                <a:latin typeface="Times New Roman"/>
                <a:ea typeface="Times New Roman"/>
                <a:cs typeface="Times New Roman"/>
                <a:sym typeface="Times New Roman"/>
              </a:rPr>
              <a:t>The band's latest music is said to be the best creation by them yet. It combines the essence of rhythmic beats of Moroccan country music, and western Rock and Roll. Showing that they still haven't lost their touch. ("Understanding the essence," 4ap).</a:t>
            </a:r>
          </a:p>
          <a:p>
            <a:endParaRPr lang="en" sz="2900">
              <a:latin typeface="Times New Roman"/>
              <a:ea typeface="Times New Roman"/>
              <a:cs typeface="Times New Roman"/>
              <a:sym typeface="Times New Roman"/>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Musical Analysis</a:t>
            </a:r>
          </a:p>
        </p:txBody>
      </p:sp>
      <p:sp>
        <p:nvSpPr>
          <p:cNvPr id="174" name="Shape 174"/>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lvl="0" rtl="0">
              <a:buNone/>
            </a:pPr>
            <a:r>
              <a:rPr lang="en" sz="2800">
                <a:latin typeface="Times New Roman"/>
                <a:ea typeface="Times New Roman"/>
                <a:cs typeface="Times New Roman"/>
                <a:sym typeface="Times New Roman"/>
              </a:rPr>
              <a:t>'One' from their 1992 album Achtung Baby</a:t>
            </a:r>
          </a:p>
          <a:p>
            <a:pPr marL="457200" lvl="0" indent="-419100" rtl="0">
              <a:buClr>
                <a:schemeClr val="dk2"/>
              </a:buClr>
              <a:buSzPct val="178571"/>
              <a:buFont typeface="Arial"/>
              <a:buChar char="•"/>
            </a:pPr>
            <a:r>
              <a:rPr lang="en" sz="2800">
                <a:latin typeface="Times New Roman"/>
                <a:ea typeface="Times New Roman"/>
                <a:cs typeface="Times New Roman"/>
                <a:sym typeface="Times New Roman"/>
              </a:rPr>
              <a:t>Tempo: Slow throughout the song, only 91 beats per minute</a:t>
            </a:r>
          </a:p>
          <a:p>
            <a:pPr marL="457200" lvl="0" indent="-419100" rtl="0">
              <a:buClr>
                <a:schemeClr val="dk2"/>
              </a:buClr>
              <a:buSzPct val="178571"/>
              <a:buFont typeface="Arial"/>
              <a:buChar char="•"/>
            </a:pPr>
            <a:r>
              <a:rPr lang="en" sz="2800">
                <a:latin typeface="Times New Roman"/>
                <a:ea typeface="Times New Roman"/>
                <a:cs typeface="Times New Roman"/>
                <a:sym typeface="Times New Roman"/>
              </a:rPr>
              <a:t>Beat: Quadruple subdivision, with an emphasized backbeat.</a:t>
            </a:r>
          </a:p>
          <a:p>
            <a:pPr marL="457200" marR="0" lvl="0" indent="-419100" algn="l" rtl="0">
              <a:lnSpc>
                <a:spcPct val="115000"/>
              </a:lnSpc>
              <a:spcBef>
                <a:spcPts val="0"/>
              </a:spcBef>
              <a:spcAft>
                <a:spcPts val="0"/>
              </a:spcAft>
              <a:buClr>
                <a:schemeClr val="dk2"/>
              </a:buClr>
              <a:buSzPct val="178571"/>
              <a:buFont typeface="Arial"/>
              <a:buChar char="•"/>
            </a:pPr>
            <a:r>
              <a:rPr lang="en" sz="2800">
                <a:latin typeface="Times New Roman"/>
                <a:ea typeface="Times New Roman"/>
                <a:cs typeface="Times New Roman"/>
                <a:sym typeface="Times New Roman"/>
              </a:rPr>
              <a:t>Timbre: Drums are light; the guitar sets the beat with strong notes</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Form: Simple form, AABA</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Range: The range of Bono and the instruments are wide; they change octaves often</a:t>
            </a:r>
          </a:p>
          <a:p>
            <a:endParaRPr lang="en">
              <a:latin typeface="Times New Roman"/>
              <a:ea typeface="Times New Roman"/>
              <a:cs typeface="Times New Roman"/>
              <a:sym typeface="Times New Roman"/>
            </a:endParaRPr>
          </a:p>
          <a:p>
            <a:endParaRPr lang="en">
              <a:latin typeface="Times New Roman"/>
              <a:ea typeface="Times New Roman"/>
              <a:cs typeface="Times New Roman"/>
              <a:sym typeface="Times New Roman"/>
            </a:endParaRPr>
          </a:p>
          <a:p>
            <a:endParaRPr lang="en">
              <a:latin typeface="Times New Roman"/>
              <a:ea typeface="Times New Roman"/>
              <a:cs typeface="Times New Roman"/>
              <a:sym typeface="Times New Roman"/>
            </a:endParaRPr>
          </a:p>
          <a:p>
            <a:endParaRPr lang="en">
              <a:latin typeface="Times New Roman"/>
              <a:ea typeface="Times New Roman"/>
              <a:cs typeface="Times New Roman"/>
              <a:sym typeface="Times New Roman"/>
            </a:endParaRPr>
          </a:p>
          <a:p>
            <a:endParaRPr lang="en">
              <a:latin typeface="Times New Roman"/>
              <a:ea typeface="Times New Roman"/>
              <a:cs typeface="Times New Roman"/>
              <a:sym typeface="Times New Roman"/>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Why U2?</a:t>
            </a:r>
          </a:p>
        </p:txBody>
      </p:sp>
      <p:sp>
        <p:nvSpPr>
          <p:cNvPr id="59" name="Shape 59"/>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marL="457200" lvl="0" indent="-419100" rtl="0">
              <a:buClr>
                <a:schemeClr val="dk2"/>
              </a:buClr>
              <a:buSzPct val="166666"/>
              <a:buFont typeface="Arial"/>
              <a:buChar char="•"/>
            </a:pPr>
            <a:r>
              <a:rPr lang="en">
                <a:latin typeface="Times New Roman"/>
                <a:ea typeface="Times New Roman"/>
                <a:cs typeface="Times New Roman"/>
                <a:sym typeface="Times New Roman"/>
              </a:rPr>
              <a:t>U2 has been one of the few bands to make successful albums for multiple decades, joining the likes of the Rolling Stones and Chicago</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They also are one of the few bands that throughout all of those years have managed to keep the same band members</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They also have been active socially and politically for a large portion of the last 30 years</a:t>
            </a:r>
          </a:p>
          <a:p>
            <a:endParaRPr lang="en">
              <a:latin typeface="Times New Roman"/>
              <a:ea typeface="Times New Roman"/>
              <a:cs typeface="Times New Roman"/>
              <a:sym typeface="Times New Roman"/>
            </a:endParaRP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Musical Analysis cont...</a:t>
            </a:r>
          </a:p>
        </p:txBody>
      </p:sp>
      <p:sp>
        <p:nvSpPr>
          <p:cNvPr id="180" name="Shape 180"/>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marL="457200" lvl="0" indent="-419100" rtl="0">
              <a:buClr>
                <a:schemeClr val="dk2"/>
              </a:buClr>
              <a:buSzPct val="166666"/>
              <a:buFont typeface="Arial"/>
              <a:buChar char="•"/>
            </a:pPr>
            <a:r>
              <a:rPr lang="en">
                <a:latin typeface="Times New Roman"/>
                <a:ea typeface="Times New Roman"/>
                <a:cs typeface="Times New Roman"/>
                <a:sym typeface="Times New Roman"/>
              </a:rPr>
              <a:t>Tone: The singing was moderately high pitched, with a good quality sound. There was a lot of soul in the song, but not a lot of strength</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Rhythm: The rhythm is set by the drum for the entire song</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Meter: Starts as triple but concludes at duple</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Texture: Polyphonic, non-imitative  </a:t>
            </a:r>
          </a:p>
          <a:p>
            <a:pPr marL="457200" lvl="0" indent="-419100">
              <a:buClr>
                <a:schemeClr val="dk2"/>
              </a:buClr>
              <a:buSzPct val="166666"/>
              <a:buFont typeface="Arial"/>
              <a:buChar char="•"/>
            </a:pPr>
            <a:r>
              <a:rPr lang="en">
                <a:latin typeface="Times New Roman"/>
                <a:ea typeface="Times New Roman"/>
                <a:cs typeface="Times New Roman"/>
                <a:sym typeface="Times New Roman"/>
              </a:rPr>
              <a:t>Dynamics: The dynamics change throughout the song, oscillating between piano and forte </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Shape 185"/>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lvl="0" rtl="0">
              <a:buNone/>
            </a:pPr>
            <a:r>
              <a:rPr lang="en">
                <a:latin typeface="Times New Roman"/>
                <a:ea typeface="Times New Roman"/>
                <a:cs typeface="Times New Roman"/>
                <a:sym typeface="Times New Roman"/>
              </a:rPr>
              <a:t>Musical Analysis (Lyrics)</a:t>
            </a:r>
          </a:p>
        </p:txBody>
      </p:sp>
      <p:sp>
        <p:nvSpPr>
          <p:cNvPr id="186" name="Shape 186"/>
          <p:cNvSpPr txBox="1">
            <a:spLocks noGrp="1"/>
          </p:cNvSpPr>
          <p:nvPr>
            <p:ph type="body" idx="1"/>
          </p:nvPr>
        </p:nvSpPr>
        <p:spPr>
          <a:xfrm>
            <a:off x="457200" y="1600200"/>
            <a:ext cx="5943600" cy="4478119"/>
          </a:xfrm>
          <a:prstGeom prst="rect">
            <a:avLst/>
          </a:prstGeom>
        </p:spPr>
        <p:txBody>
          <a:bodyPr wrap="square" lIns="91425" tIns="91425" rIns="91425" bIns="91425" anchor="t" anchorCtr="0">
            <a:spAutoFit/>
          </a:bodyPr>
          <a:lstStyle/>
          <a:p>
            <a:pPr marL="457200" lvl="0" indent="-419100" rtl="0">
              <a:buClr>
                <a:schemeClr val="dk2"/>
              </a:buClr>
              <a:buSzPct val="166666"/>
              <a:buFont typeface="Arial"/>
              <a:buChar char="•"/>
            </a:pPr>
            <a:r>
              <a:rPr lang="en" sz="2400" dirty="0">
                <a:latin typeface="Times New Roman"/>
                <a:ea typeface="Times New Roman"/>
                <a:cs typeface="Times New Roman"/>
                <a:sym typeface="Times New Roman"/>
              </a:rPr>
              <a:t>The lyrics were written by the lead singer, Bono.</a:t>
            </a:r>
          </a:p>
          <a:p>
            <a:pPr marL="457200" lvl="0" indent="-419100" rtl="0">
              <a:buClr>
                <a:schemeClr val="dk2"/>
              </a:buClr>
              <a:buSzPct val="166666"/>
              <a:buFont typeface="Arial"/>
              <a:buChar char="•"/>
            </a:pPr>
            <a:r>
              <a:rPr lang="en" sz="2400" dirty="0">
                <a:latin typeface="Times New Roman"/>
                <a:ea typeface="Times New Roman"/>
                <a:cs typeface="Times New Roman"/>
                <a:sym typeface="Times New Roman"/>
              </a:rPr>
              <a:t>The lyrics address the population of the world asking them to come together to help bring peace to everyone that needs it. </a:t>
            </a:r>
          </a:p>
          <a:p>
            <a:pPr marL="457200" lvl="0" indent="-419100" rtl="0">
              <a:buClr>
                <a:schemeClr val="dk2"/>
              </a:buClr>
              <a:buSzPct val="166666"/>
              <a:buFont typeface="Arial"/>
              <a:buChar char="•"/>
            </a:pPr>
            <a:r>
              <a:rPr lang="en" sz="2400" dirty="0">
                <a:latin typeface="Times New Roman"/>
                <a:ea typeface="Times New Roman"/>
                <a:cs typeface="Times New Roman"/>
                <a:sym typeface="Times New Roman"/>
              </a:rPr>
              <a:t>It was additionally used to bring awareness to an AIDS fundraiser. </a:t>
            </a:r>
          </a:p>
          <a:p>
            <a:pPr marL="457200" lvl="0" indent="-419100">
              <a:buClr>
                <a:schemeClr val="dk2"/>
              </a:buClr>
              <a:buSzPct val="166666"/>
              <a:buFont typeface="Arial"/>
              <a:buChar char="•"/>
            </a:pPr>
            <a:r>
              <a:rPr lang="en" sz="2400" dirty="0">
                <a:latin typeface="Times New Roman"/>
                <a:ea typeface="Times New Roman"/>
                <a:cs typeface="Times New Roman"/>
                <a:sym typeface="Times New Roman"/>
              </a:rPr>
              <a:t>Its emphasis is saying that we are all one, yet we are all different. If we bring our differences together, we can achieve great things.</a:t>
            </a: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1720516"/>
            <a:ext cx="2028825" cy="2866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882063" y="4748463"/>
            <a:ext cx="2028825" cy="304800"/>
          </a:xfrm>
          <a:prstGeom prst="rect">
            <a:avLst/>
          </a:prstGeom>
          <a:noFill/>
        </p:spPr>
        <p:txBody>
          <a:bodyPr wrap="square" rtlCol="0">
            <a:spAutoFit/>
          </a:bodyPr>
          <a:lstStyle/>
          <a:p>
            <a:r>
              <a:rPr lang="en-US" dirty="0"/>
              <a:t>pophistorydig.com</a:t>
            </a:r>
            <a:endParaRPr lang="en-US" dirty="0"/>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Shape 191"/>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Political and Social Influences</a:t>
            </a:r>
          </a:p>
        </p:txBody>
      </p:sp>
      <p:sp>
        <p:nvSpPr>
          <p:cNvPr id="192" name="Shape 192"/>
          <p:cNvSpPr txBox="1">
            <a:spLocks noGrp="1"/>
          </p:cNvSpPr>
          <p:nvPr>
            <p:ph type="body" idx="1"/>
          </p:nvPr>
        </p:nvSpPr>
        <p:spPr>
          <a:xfrm>
            <a:off x="457200" y="1600200"/>
            <a:ext cx="8229600" cy="4967700"/>
          </a:xfrm>
          <a:prstGeom prst="rect">
            <a:avLst/>
          </a:prstGeom>
          <a:noFill/>
        </p:spPr>
        <p:txBody>
          <a:bodyPr lIns="91425" tIns="91425" rIns="91425" bIns="91425" anchor="t" anchorCtr="0">
            <a:spAutoFit/>
          </a:bodyPr>
          <a:lstStyle/>
          <a:p>
            <a:pPr marL="457200" lvl="0" indent="-419100" rtl="0">
              <a:buClr>
                <a:srgbClr val="434343"/>
              </a:buClr>
              <a:buSzPct val="208333"/>
              <a:buFont typeface="Arial"/>
              <a:buChar char="•"/>
            </a:pPr>
            <a:r>
              <a:rPr lang="en" sz="2400">
                <a:solidFill>
                  <a:srgbClr val="434343"/>
                </a:solidFill>
                <a:latin typeface="Times New Roman"/>
                <a:ea typeface="Times New Roman"/>
                <a:cs typeface="Times New Roman"/>
                <a:sym typeface="Times New Roman"/>
              </a:rPr>
              <a:t>One event that had an influence over U2's song writing of the time and caused them to write a song about it was the death of Martin Luther King Jr. And his non-violent struggle for equal rights. (Greer, 2008)</a:t>
            </a:r>
          </a:p>
          <a:p>
            <a:pPr marL="457200" lvl="0" indent="-419100" rtl="0">
              <a:buClr>
                <a:srgbClr val="434343"/>
              </a:buClr>
              <a:buSzPct val="208333"/>
              <a:buFont typeface="Arial"/>
              <a:buChar char="•"/>
            </a:pPr>
            <a:r>
              <a:rPr lang="en" sz="2400">
                <a:solidFill>
                  <a:srgbClr val="434343"/>
                </a:solidFill>
                <a:latin typeface="Times New Roman"/>
                <a:ea typeface="Times New Roman"/>
                <a:cs typeface="Times New Roman"/>
                <a:sym typeface="Times New Roman"/>
              </a:rPr>
              <a:t>The song that came from this was the song </a:t>
            </a:r>
            <a:r>
              <a:rPr lang="en" sz="2400" i="1">
                <a:solidFill>
                  <a:srgbClr val="434343"/>
                </a:solidFill>
                <a:latin typeface="Times New Roman"/>
                <a:ea typeface="Times New Roman"/>
                <a:cs typeface="Times New Roman"/>
                <a:sym typeface="Times New Roman"/>
              </a:rPr>
              <a:t>Pride</a:t>
            </a:r>
            <a:r>
              <a:rPr lang="en" sz="2400">
                <a:solidFill>
                  <a:srgbClr val="434343"/>
                </a:solidFill>
                <a:latin typeface="Times New Roman"/>
                <a:ea typeface="Times New Roman"/>
                <a:cs typeface="Times New Roman"/>
                <a:sym typeface="Times New Roman"/>
              </a:rPr>
              <a:t> (1984). This song talks a lot about love, and how "they" (the person who killed and opposed King) could take his life away but they couldn't take his pride. (Greer, 2008)</a:t>
            </a:r>
          </a:p>
          <a:p>
            <a:pPr marL="457200" lvl="0" indent="-419100">
              <a:buClr>
                <a:srgbClr val="434343"/>
              </a:buClr>
              <a:buSzPct val="208333"/>
              <a:buFont typeface="Arial"/>
              <a:buChar char="•"/>
            </a:pPr>
            <a:r>
              <a:rPr lang="en" sz="2400">
                <a:solidFill>
                  <a:srgbClr val="434343"/>
                </a:solidFill>
                <a:latin typeface="Times New Roman"/>
                <a:ea typeface="Times New Roman"/>
                <a:cs typeface="Times New Roman"/>
                <a:sym typeface="Times New Roman"/>
              </a:rPr>
              <a:t>One chorus in this song asks "what more in the name of love?" meaning what more can one man do to show his love for everyone, regardless of race. And MLK made the ultimate sacrifice, he gave his life. (Greer, 2008)</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Political and Social Influences (Continued)</a:t>
            </a:r>
          </a:p>
        </p:txBody>
      </p:sp>
      <p:sp>
        <p:nvSpPr>
          <p:cNvPr id="198" name="Shape 198"/>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marL="457200" lvl="0" indent="-412750" rtl="0">
              <a:buClr>
                <a:schemeClr val="dk2"/>
              </a:buClr>
              <a:buSzPct val="166666"/>
              <a:buFont typeface="Arial"/>
              <a:buChar char="•"/>
            </a:pPr>
            <a:r>
              <a:rPr lang="en" sz="2900">
                <a:latin typeface="Times New Roman"/>
                <a:ea typeface="Times New Roman"/>
                <a:cs typeface="Times New Roman"/>
                <a:sym typeface="Times New Roman"/>
              </a:rPr>
              <a:t>Another political influence that U2 wrote a song about is the Cold War, Nuclear war was an "ever present danger". What U2 is referring to in their song named </a:t>
            </a:r>
            <a:r>
              <a:rPr lang="en" sz="2900" i="1">
                <a:latin typeface="Times New Roman"/>
                <a:ea typeface="Times New Roman"/>
                <a:cs typeface="Times New Roman"/>
                <a:sym typeface="Times New Roman"/>
              </a:rPr>
              <a:t>Seconds</a:t>
            </a:r>
            <a:r>
              <a:rPr lang="en" sz="2900">
                <a:latin typeface="Times New Roman"/>
                <a:ea typeface="Times New Roman"/>
                <a:cs typeface="Times New Roman"/>
                <a:sym typeface="Times New Roman"/>
              </a:rPr>
              <a:t> (1983), is that the nuclear armageddon is only "seconds away". (Greer, 2008)</a:t>
            </a:r>
          </a:p>
          <a:p>
            <a:pPr marL="457200" marR="0" lvl="0" indent="457200" algn="l" rtl="0">
              <a:lnSpc>
                <a:spcPct val="115000"/>
              </a:lnSpc>
              <a:spcBef>
                <a:spcPts val="0"/>
              </a:spcBef>
              <a:spcAft>
                <a:spcPts val="0"/>
              </a:spcAft>
              <a:buNone/>
            </a:pPr>
            <a:r>
              <a:rPr lang="en" sz="2900">
                <a:latin typeface="Times New Roman"/>
                <a:ea typeface="Times New Roman"/>
                <a:cs typeface="Times New Roman"/>
                <a:sym typeface="Times New Roman"/>
              </a:rPr>
              <a:t>This song is also about how people were becoming complacent about the politics and it was to serve as a wake up call, to get the people to realize what was happening around them. (Greer, 2008)</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Fundraising</a:t>
            </a:r>
          </a:p>
        </p:txBody>
      </p:sp>
      <p:sp>
        <p:nvSpPr>
          <p:cNvPr id="204" name="Shape 204"/>
          <p:cNvSpPr txBox="1">
            <a:spLocks noGrp="1"/>
          </p:cNvSpPr>
          <p:nvPr>
            <p:ph type="body" idx="1"/>
          </p:nvPr>
        </p:nvSpPr>
        <p:spPr>
          <a:xfrm>
            <a:off x="457200" y="1447800"/>
            <a:ext cx="8229600" cy="4967700"/>
          </a:xfrm>
          <a:prstGeom prst="rect">
            <a:avLst/>
          </a:prstGeom>
        </p:spPr>
        <p:txBody>
          <a:bodyPr lIns="91425" tIns="91425" rIns="91425" bIns="91425" anchor="t" anchorCtr="0">
            <a:spAutoFit/>
          </a:bodyPr>
          <a:lstStyle/>
          <a:p>
            <a:pPr marL="457200" lvl="0" indent="-412750" rtl="0">
              <a:buClr>
                <a:schemeClr val="dk2"/>
              </a:buClr>
              <a:buSzPct val="166666"/>
              <a:buFont typeface="Arial"/>
              <a:buChar char="•"/>
            </a:pPr>
            <a:r>
              <a:rPr lang="en" sz="2900" dirty="0">
                <a:latin typeface="Times New Roman"/>
                <a:ea typeface="Times New Roman"/>
                <a:cs typeface="Times New Roman"/>
                <a:sym typeface="Times New Roman"/>
              </a:rPr>
              <a:t>One major fundraising effort the band has been a part of is the "I'm gonna be your friend" social media campaign. This campaign is raising money in an effort to help people affected by the drought in North Africa.</a:t>
            </a:r>
          </a:p>
          <a:p>
            <a:pPr marL="457200" lvl="0" indent="-412750">
              <a:buClr>
                <a:schemeClr val="dk2"/>
              </a:buClr>
              <a:buSzPct val="166666"/>
              <a:buFont typeface="Arial"/>
              <a:buChar char="•"/>
            </a:pPr>
            <a:r>
              <a:rPr lang="en" sz="2900" dirty="0">
                <a:latin typeface="Times New Roman"/>
                <a:ea typeface="Times New Roman"/>
                <a:cs typeface="Times New Roman"/>
                <a:sym typeface="Times New Roman"/>
              </a:rPr>
              <a:t>This fundraiser is asking people to buy a single by Bob Marley &amp; The Wailer for $1.29 on the site www.imgonnabeyourfriend.org. At the site you can also donate money for the cause if you do not want to buy the song. You can also share information about the site via social media networks.</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The ONE Campaign</a:t>
            </a:r>
          </a:p>
        </p:txBody>
      </p:sp>
      <p:sp>
        <p:nvSpPr>
          <p:cNvPr id="210" name="Shape 210"/>
          <p:cNvSpPr txBox="1">
            <a:spLocks noGrp="1"/>
          </p:cNvSpPr>
          <p:nvPr>
            <p:ph type="body" idx="1"/>
          </p:nvPr>
        </p:nvSpPr>
        <p:spPr>
          <a:xfrm>
            <a:off x="457200" y="1600200"/>
            <a:ext cx="6324600" cy="8048327"/>
          </a:xfrm>
          <a:prstGeom prst="rect">
            <a:avLst/>
          </a:prstGeom>
        </p:spPr>
        <p:txBody>
          <a:bodyPr wrap="square" lIns="91425" tIns="91425" rIns="91425" bIns="91425" anchor="t" anchorCtr="0">
            <a:spAutoFit/>
          </a:bodyPr>
          <a:lstStyle/>
          <a:p>
            <a:pPr lvl="0" rtl="0">
              <a:buNone/>
            </a:pPr>
            <a:r>
              <a:rPr lang="en" sz="2800" dirty="0">
                <a:latin typeface="Times New Roman"/>
                <a:ea typeface="Times New Roman"/>
                <a:cs typeface="Times New Roman"/>
                <a:sym typeface="Times New Roman"/>
              </a:rPr>
              <a:t>ONE was co-founded by U2 lead singer Bono, and began by using online ad campaigns and concerts to fight for a new initiative at the G8 Summit in 2005. ONE then had over 2 million members. In 2007, DATA and One merged, and in January 2008 officially became ONE. It combines DATA's policy depth and ONE's member base to continue to help the fight against poverty, unfair trade conditions, and AIDS. (ONE)</a:t>
            </a:r>
            <a:r>
              <a:rPr lang="en" sz="2800" dirty="0"/>
              <a:t>.</a:t>
            </a:r>
          </a:p>
          <a:p>
            <a:endParaRPr lang="en" dirty="0"/>
          </a:p>
          <a:p>
            <a:endParaRPr lang="en" dirty="0"/>
          </a:p>
          <a:p>
            <a:endParaRPr lang="en" dirty="0"/>
          </a:p>
          <a:p>
            <a:endParaRPr lang="en" dirty="0"/>
          </a:p>
          <a:p>
            <a:endParaRPr lang="en"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1600200"/>
            <a:ext cx="2362200" cy="3340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781800" y="5115580"/>
            <a:ext cx="2362200" cy="523220"/>
          </a:xfrm>
          <a:prstGeom prst="rect">
            <a:avLst/>
          </a:prstGeom>
          <a:noFill/>
        </p:spPr>
        <p:txBody>
          <a:bodyPr wrap="square" rtlCol="0">
            <a:spAutoFit/>
          </a:bodyPr>
          <a:lstStyle/>
          <a:p>
            <a:r>
              <a:rPr lang="en-US" dirty="0"/>
              <a:t>thewitcontinuum.wordpress.com</a:t>
            </a:r>
            <a:endParaRPr lang="en-US" dirty="0"/>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Conclusion</a:t>
            </a:r>
          </a:p>
        </p:txBody>
      </p:sp>
      <p:sp>
        <p:nvSpPr>
          <p:cNvPr id="216" name="Shape 216"/>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lvl="0" rtl="0">
              <a:buNone/>
            </a:pPr>
            <a:r>
              <a:rPr lang="en">
                <a:latin typeface="Times New Roman"/>
                <a:ea typeface="Times New Roman"/>
                <a:cs typeface="Times New Roman"/>
                <a:sym typeface="Times New Roman"/>
              </a:rPr>
              <a:t>Throughout this presentation we learned about U2 and how they influenced and affected society with their moving lyrics and selfless fundraising to help causes around the world.</a:t>
            </a:r>
          </a:p>
          <a:p>
            <a:pPr lvl="0" rtl="0">
              <a:buNone/>
            </a:pPr>
            <a:r>
              <a:rPr lang="en">
                <a:latin typeface="Times New Roman"/>
                <a:ea typeface="Times New Roman"/>
                <a:cs typeface="Times New Roman"/>
                <a:sym typeface="Times New Roman"/>
              </a:rPr>
              <a:t>U2 represents the music of the period because they were experimental with their sounds and wrote lyrics that touched many people. </a:t>
            </a:r>
          </a:p>
          <a:p>
            <a:pPr>
              <a:buNone/>
            </a:pPr>
            <a:r>
              <a:rPr lang="en">
                <a:latin typeface="Times New Roman"/>
                <a:ea typeface="Times New Roman"/>
                <a:cs typeface="Times New Roman"/>
                <a:sym typeface="Times New Roman"/>
              </a:rPr>
              <a:t>It is exciting to say that they are still together as a band and we can't wait to see what comes from U2 next!</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References</a:t>
            </a:r>
          </a:p>
        </p:txBody>
      </p:sp>
      <p:sp>
        <p:nvSpPr>
          <p:cNvPr id="222" name="Shape 222"/>
          <p:cNvSpPr txBox="1">
            <a:spLocks noGrp="1"/>
          </p:cNvSpPr>
          <p:nvPr>
            <p:ph type="body" idx="1"/>
          </p:nvPr>
        </p:nvSpPr>
        <p:spPr>
          <a:xfrm>
            <a:off x="457200" y="1600200"/>
            <a:ext cx="8229600" cy="4967700"/>
          </a:xfrm>
          <a:prstGeom prst="rect">
            <a:avLst/>
          </a:prstGeom>
          <a:ln w="9525" cap="flat">
            <a:solidFill>
              <a:srgbClr val="000000"/>
            </a:solidFill>
            <a:prstDash val="solid"/>
            <a:round/>
            <a:headEnd type="none" w="med" len="med"/>
            <a:tailEnd type="none" w="med" len="med"/>
          </a:ln>
        </p:spPr>
        <p:txBody>
          <a:bodyPr lIns="91425" tIns="91425" rIns="91425" bIns="91425" anchor="t" anchorCtr="0">
            <a:spAutoFit/>
          </a:bodyPr>
          <a:lstStyle/>
          <a:p>
            <a:pPr marL="457200" lvl="0" indent="-336550" rtl="0">
              <a:buClr>
                <a:schemeClr val="dk2"/>
              </a:buClr>
              <a:buSzPct val="166666"/>
              <a:buFont typeface="Arial"/>
              <a:buChar char="•"/>
            </a:pPr>
            <a:r>
              <a:rPr lang="en" sz="1700">
                <a:solidFill>
                  <a:srgbClr val="000000"/>
                </a:solidFill>
                <a:latin typeface="Times New Roman"/>
                <a:ea typeface="Times New Roman"/>
                <a:cs typeface="Times New Roman"/>
                <a:sym typeface="Times New Roman"/>
              </a:rPr>
              <a:t>Burns, R. (n.d.). U2-biography. Retrieved from       http://www.imdb.com/name/nm1277752/bio</a:t>
            </a:r>
          </a:p>
          <a:p>
            <a:pPr marL="457200" lvl="0" indent="-336550" rtl="0">
              <a:buClr>
                <a:schemeClr val="dk2"/>
              </a:buClr>
              <a:buSzPct val="166666"/>
              <a:buFont typeface="Arial"/>
              <a:buChar char="•"/>
            </a:pPr>
            <a:r>
              <a:rPr lang="en" sz="1700">
                <a:solidFill>
                  <a:srgbClr val="000000"/>
                </a:solidFill>
                <a:latin typeface="Times New Roman"/>
                <a:ea typeface="Times New Roman"/>
                <a:cs typeface="Times New Roman"/>
                <a:sym typeface="Times New Roman"/>
              </a:rPr>
              <a:t>Fry, M. (1995, 3 5). Atu2. Retrieved from http://www.atu2.com/band/bono/</a:t>
            </a:r>
          </a:p>
          <a:p>
            <a:pPr marL="457200" lvl="0" indent="-336550" rtl="0">
              <a:buClr>
                <a:schemeClr val="dk2"/>
              </a:buClr>
              <a:buSzPct val="166666"/>
              <a:buFont typeface="Arial"/>
              <a:buChar char="•"/>
            </a:pPr>
            <a:r>
              <a:rPr lang="en" sz="1700">
                <a:solidFill>
                  <a:srgbClr val="000000"/>
                </a:solidFill>
                <a:latin typeface="Times New Roman"/>
                <a:ea typeface="Times New Roman"/>
                <a:cs typeface="Times New Roman"/>
                <a:sym typeface="Times New Roman"/>
              </a:rPr>
              <a:t>Fry, M. (2002, December 04). The Edge biography. Retrieved from http://www.atu2.com/band/edge/</a:t>
            </a:r>
          </a:p>
          <a:p>
            <a:pPr marL="457200" lvl="0" indent="-336550" rtl="0">
              <a:buClr>
                <a:schemeClr val="dk2"/>
              </a:buClr>
              <a:buSzPct val="166666"/>
              <a:buFont typeface="Arial"/>
              <a:buChar char="•"/>
            </a:pPr>
            <a:r>
              <a:rPr lang="en" sz="1700">
                <a:solidFill>
                  <a:srgbClr val="000000"/>
                </a:solidFill>
                <a:latin typeface="Times New Roman"/>
                <a:ea typeface="Times New Roman"/>
                <a:cs typeface="Times New Roman"/>
                <a:sym typeface="Times New Roman"/>
              </a:rPr>
              <a:t>Greer, M. (2008). @ u2. Retrieved from http://www.atu2.com/news/u2-lists-top-10-political-u2-songs.html</a:t>
            </a:r>
          </a:p>
          <a:p>
            <a:pPr marL="457200" lvl="0" indent="-336550" rtl="0">
              <a:buClr>
                <a:schemeClr val="dk2"/>
              </a:buClr>
              <a:buSzPct val="157407"/>
              <a:buFont typeface="Arial"/>
              <a:buChar char="•"/>
            </a:pPr>
            <a:r>
              <a:rPr lang="en" sz="1800">
                <a:solidFill>
                  <a:srgbClr val="000000"/>
                </a:solidFill>
                <a:latin typeface="Times New Roman"/>
                <a:ea typeface="Times New Roman"/>
                <a:cs typeface="Times New Roman"/>
                <a:sym typeface="Times New Roman"/>
              </a:rPr>
              <a:t>One. (n.d.). Retrieved from http://www.one.org/c/us/about/754/</a:t>
            </a:r>
          </a:p>
          <a:p>
            <a:pPr marL="457200" lvl="0" indent="-336550" rtl="0">
              <a:buClr>
                <a:schemeClr val="dk2"/>
              </a:buClr>
              <a:buSzPct val="166666"/>
              <a:buFont typeface="Arial"/>
              <a:buChar char="•"/>
            </a:pPr>
            <a:r>
              <a:rPr lang="en" sz="1700">
                <a:solidFill>
                  <a:srgbClr val="000000"/>
                </a:solidFill>
                <a:latin typeface="Times New Roman"/>
                <a:ea typeface="Times New Roman"/>
                <a:cs typeface="Times New Roman"/>
                <a:sym typeface="Times New Roman"/>
              </a:rPr>
              <a:t>RIA, N. (2011, November 08). World. Retrieved from http://en.rian.ru/world/20110810/165684481.html</a:t>
            </a:r>
          </a:p>
          <a:p>
            <a:pPr marL="457200" lvl="0" indent="-336550" rtl="0">
              <a:buClr>
                <a:schemeClr val="dk2"/>
              </a:buClr>
              <a:buSzPct val="166666"/>
              <a:buFont typeface="Arial"/>
              <a:buChar char="•"/>
            </a:pPr>
            <a:r>
              <a:rPr lang="en" sz="1700">
                <a:solidFill>
                  <a:srgbClr val="000000"/>
                </a:solidFill>
                <a:latin typeface="Times New Roman"/>
                <a:ea typeface="Times New Roman"/>
                <a:cs typeface="Times New Roman"/>
                <a:sym typeface="Times New Roman"/>
              </a:rPr>
              <a:t>Tomooka, J (1995). atu2.com. Retrieved from http://www.atu2.com/band/adam/</a:t>
            </a:r>
          </a:p>
          <a:p>
            <a:pPr marL="457200" lvl="0" indent="-336550" rtl="0">
              <a:buClr>
                <a:schemeClr val="dk2"/>
              </a:buClr>
              <a:buSzPct val="166666"/>
              <a:buFont typeface="Arial"/>
              <a:buChar char="•"/>
            </a:pPr>
            <a:r>
              <a:rPr lang="en" sz="1700">
                <a:solidFill>
                  <a:srgbClr val="000000"/>
                </a:solidFill>
                <a:latin typeface="Times New Roman"/>
                <a:ea typeface="Times New Roman"/>
                <a:cs typeface="Times New Roman"/>
                <a:sym typeface="Times New Roman"/>
              </a:rPr>
              <a:t>U2.com. (2012). Retrieved from http://www.u2.com/timeline - (n.d.). Retrieved from http://www.threechordsandthetruth.net/u2bios/u2larrybio.php</a:t>
            </a:r>
          </a:p>
          <a:p>
            <a:pPr marL="457200" lvl="0" indent="-336550" rtl="0">
              <a:buClr>
                <a:schemeClr val="dk2"/>
              </a:buClr>
              <a:buSzPct val="166666"/>
              <a:buFont typeface="Arial"/>
              <a:buChar char="•"/>
            </a:pPr>
            <a:r>
              <a:rPr lang="en" sz="1700">
                <a:solidFill>
                  <a:srgbClr val="000000"/>
                </a:solidFill>
                <a:latin typeface="Times New Roman"/>
                <a:ea typeface="Times New Roman"/>
                <a:cs typeface="Times New Roman"/>
                <a:sym typeface="Times New Roman"/>
              </a:rPr>
              <a:t>U2wanderer.org. (2011). Retrieved from http://www.u2wanderer.org/disco/album.html</a:t>
            </a:r>
          </a:p>
          <a:p>
            <a:pPr marL="457200" lvl="0" indent="-336550">
              <a:buClr>
                <a:schemeClr val="dk2"/>
              </a:buClr>
              <a:buSzPct val="166666"/>
              <a:buFont typeface="Arial"/>
              <a:buChar char="•"/>
            </a:pPr>
            <a:r>
              <a:rPr lang="en" sz="1700">
                <a:solidFill>
                  <a:srgbClr val="000000"/>
                </a:solidFill>
                <a:latin typeface="Times New Roman"/>
                <a:ea typeface="Times New Roman"/>
                <a:cs typeface="Times New Roman"/>
                <a:sym typeface="Times New Roman"/>
              </a:rPr>
              <a:t>Understanding the essence of u2′s musical style. (4 Ap). Retrieved from http://www.u2fanclub.net/understanding-the-essence-of-u2s-musical-style/9/</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381000" y="190499"/>
            <a:ext cx="8229600" cy="1143000"/>
          </a:xfrm>
          <a:prstGeom prst="rect">
            <a:avLst/>
          </a:prstGeom>
        </p:spPr>
        <p:txBody>
          <a:bodyPr lIns="91425" tIns="91425" rIns="91425" bIns="91425" anchor="b" anchorCtr="0">
            <a:spAutoFit/>
          </a:bodyPr>
          <a:lstStyle/>
          <a:p>
            <a:pPr>
              <a:buNone/>
            </a:pPr>
            <a:r>
              <a:rPr lang="en" dirty="0">
                <a:latin typeface="Times New Roman"/>
                <a:ea typeface="Times New Roman"/>
                <a:cs typeface="Times New Roman"/>
                <a:sym typeface="Times New Roman"/>
              </a:rPr>
              <a:t>Larry Mullen</a:t>
            </a:r>
          </a:p>
        </p:txBody>
      </p:sp>
      <p:sp>
        <p:nvSpPr>
          <p:cNvPr id="65" name="Shape 65"/>
          <p:cNvSpPr txBox="1">
            <a:spLocks noGrp="1"/>
          </p:cNvSpPr>
          <p:nvPr>
            <p:ph type="body" idx="1"/>
          </p:nvPr>
        </p:nvSpPr>
        <p:spPr>
          <a:xfrm>
            <a:off x="457200" y="1600200"/>
            <a:ext cx="8229600" cy="3447067"/>
          </a:xfrm>
          <a:prstGeom prst="rect">
            <a:avLst/>
          </a:prstGeom>
        </p:spPr>
        <p:txBody>
          <a:bodyPr lIns="91425" tIns="91425" rIns="91425" bIns="91425" anchor="t" anchorCtr="0">
            <a:spAutoFit/>
          </a:bodyPr>
          <a:lstStyle/>
          <a:p>
            <a:pPr marL="457200" lvl="0" indent="-419100" rtl="0">
              <a:buClr>
                <a:schemeClr val="dk2"/>
              </a:buClr>
              <a:buSzPct val="166666"/>
              <a:buFont typeface="Arial"/>
              <a:buChar char="•"/>
            </a:pPr>
            <a:r>
              <a:rPr lang="en" sz="2400" dirty="0">
                <a:latin typeface="Times New Roman"/>
                <a:ea typeface="Times New Roman"/>
                <a:cs typeface="Times New Roman"/>
                <a:sym typeface="Times New Roman"/>
              </a:rPr>
              <a:t>Mullen was born Artane, Dublin on October 31 1961</a:t>
            </a:r>
          </a:p>
          <a:p>
            <a:pPr marL="457200" lvl="0" indent="-419100" rtl="0">
              <a:buClr>
                <a:schemeClr val="dk2"/>
              </a:buClr>
              <a:buSzPct val="166666"/>
              <a:buFont typeface="Arial"/>
              <a:buChar char="•"/>
            </a:pPr>
            <a:r>
              <a:rPr lang="en" sz="2400" dirty="0">
                <a:latin typeface="Times New Roman"/>
                <a:ea typeface="Times New Roman"/>
                <a:cs typeface="Times New Roman"/>
                <a:sym typeface="Times New Roman"/>
              </a:rPr>
              <a:t>In the mid 1970s, learned military drumming from Joe Bonnie</a:t>
            </a:r>
          </a:p>
          <a:p>
            <a:pPr marL="457200" lvl="0" indent="-419100" rtl="0">
              <a:buClr>
                <a:schemeClr val="dk2"/>
              </a:buClr>
              <a:buSzPct val="166666"/>
              <a:buFont typeface="Arial"/>
              <a:buChar char="•"/>
            </a:pPr>
            <a:r>
              <a:rPr lang="en" sz="2400" dirty="0">
                <a:latin typeface="Times New Roman"/>
                <a:ea typeface="Times New Roman"/>
                <a:cs typeface="Times New Roman"/>
                <a:sym typeface="Times New Roman"/>
              </a:rPr>
              <a:t>Joined Artane Boys' Band, then was forced to leave because he wouldn't cut his hair</a:t>
            </a:r>
          </a:p>
          <a:p>
            <a:pPr marL="457200" lvl="0" indent="-419100" rtl="0">
              <a:buClr>
                <a:schemeClr val="dk2"/>
              </a:buClr>
              <a:buSzPct val="166666"/>
              <a:buFont typeface="Arial"/>
              <a:buChar char="•"/>
            </a:pPr>
            <a:r>
              <a:rPr lang="en" sz="2400" dirty="0">
                <a:latin typeface="Times New Roman"/>
                <a:ea typeface="Times New Roman"/>
                <a:cs typeface="Times New Roman"/>
                <a:sym typeface="Times New Roman"/>
              </a:rPr>
              <a:t>Before he started U2, he was interested in jazz music</a:t>
            </a:r>
          </a:p>
          <a:p>
            <a:pPr marL="457200" lvl="0" indent="-419100" rtl="0">
              <a:buClr>
                <a:schemeClr val="dk2"/>
              </a:buClr>
              <a:buSzPct val="166666"/>
              <a:buFont typeface="Arial"/>
              <a:buChar char="•"/>
            </a:pPr>
            <a:r>
              <a:rPr lang="en" sz="2400" dirty="0">
                <a:latin typeface="Times New Roman"/>
                <a:ea typeface="Times New Roman"/>
                <a:cs typeface="Times New Roman"/>
                <a:sym typeface="Times New Roman"/>
              </a:rPr>
              <a:t>His sign looking for band members started U2, for which he is currently the drummer</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630654"/>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419600" y="6394267"/>
            <a:ext cx="2362200" cy="307777"/>
          </a:xfrm>
          <a:prstGeom prst="rect">
            <a:avLst/>
          </a:prstGeom>
          <a:noFill/>
        </p:spPr>
        <p:txBody>
          <a:bodyPr wrap="square" rtlCol="0">
            <a:spAutoFit/>
          </a:bodyPr>
          <a:lstStyle/>
          <a:p>
            <a:r>
              <a:rPr lang="en-US" dirty="0"/>
              <a:t>metadiary.wordpress.com</a:t>
            </a:r>
            <a:endParaRPr lang="en-US" dirty="0"/>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Adam Clayton</a:t>
            </a:r>
          </a:p>
        </p:txBody>
      </p:sp>
      <p:sp>
        <p:nvSpPr>
          <p:cNvPr id="71" name="Shape 71"/>
          <p:cNvSpPr txBox="1">
            <a:spLocks noGrp="1"/>
          </p:cNvSpPr>
          <p:nvPr>
            <p:ph type="body" idx="1"/>
          </p:nvPr>
        </p:nvSpPr>
        <p:spPr>
          <a:xfrm>
            <a:off x="457200" y="1600200"/>
            <a:ext cx="8229600" cy="3000791"/>
          </a:xfrm>
          <a:prstGeom prst="rect">
            <a:avLst/>
          </a:prstGeom>
        </p:spPr>
        <p:txBody>
          <a:bodyPr lIns="91425" tIns="91425" rIns="91425" bIns="91425" anchor="t" anchorCtr="0">
            <a:spAutoFit/>
          </a:bodyPr>
          <a:lstStyle/>
          <a:p>
            <a:pPr marL="457200" lvl="0" indent="-419100" rtl="0">
              <a:buClr>
                <a:schemeClr val="dk2"/>
              </a:buClr>
              <a:buSzPct val="166666"/>
              <a:buFont typeface="Arial"/>
              <a:buChar char="•"/>
            </a:pPr>
            <a:r>
              <a:rPr lang="en" sz="2400" dirty="0">
                <a:latin typeface="Times New Roman"/>
                <a:ea typeface="Times New Roman"/>
                <a:cs typeface="Times New Roman"/>
                <a:sym typeface="Times New Roman"/>
              </a:rPr>
              <a:t>Clayton was born in Oxfordshire, England on March 13, 1960</a:t>
            </a:r>
          </a:p>
          <a:p>
            <a:pPr marL="457200" lvl="0" indent="-419100" rtl="0">
              <a:buClr>
                <a:schemeClr val="dk2"/>
              </a:buClr>
              <a:buSzPct val="166666"/>
              <a:buFont typeface="Arial"/>
              <a:buChar char="•"/>
            </a:pPr>
            <a:r>
              <a:rPr lang="en" sz="2400" dirty="0">
                <a:latin typeface="Times New Roman"/>
                <a:ea typeface="Times New Roman"/>
                <a:cs typeface="Times New Roman"/>
                <a:sym typeface="Times New Roman"/>
              </a:rPr>
              <a:t>Clayton sent to boarding school where he joined the Gramophone Society, which would listen to classical music</a:t>
            </a:r>
          </a:p>
          <a:p>
            <a:pPr marL="457200" lvl="0" indent="-419100" rtl="0">
              <a:buClr>
                <a:schemeClr val="dk2"/>
              </a:buClr>
              <a:buSzPct val="166666"/>
              <a:buFont typeface="Arial"/>
              <a:buChar char="•"/>
            </a:pPr>
            <a:r>
              <a:rPr lang="en" sz="2400" dirty="0">
                <a:latin typeface="Times New Roman"/>
                <a:ea typeface="Times New Roman"/>
                <a:cs typeface="Times New Roman"/>
                <a:sym typeface="Times New Roman"/>
              </a:rPr>
              <a:t>He was expelled, and was sent to St. Columba's College, where he gained an interest in bass guitar</a:t>
            </a:r>
          </a:p>
          <a:p>
            <a:pPr marL="457200" lvl="0" indent="-419100">
              <a:buClr>
                <a:schemeClr val="dk2"/>
              </a:buClr>
              <a:buSzPct val="166666"/>
              <a:buFont typeface="Arial"/>
              <a:buChar char="•"/>
            </a:pPr>
            <a:r>
              <a:rPr lang="en" sz="2400" dirty="0">
                <a:latin typeface="Times New Roman"/>
                <a:ea typeface="Times New Roman"/>
                <a:cs typeface="Times New Roman"/>
                <a:sym typeface="Times New Roman"/>
              </a:rPr>
              <a:t>He was then expelled from St. Columba's, and then attended Temple Mount School</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6063" y="4378993"/>
            <a:ext cx="2371725" cy="192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791576" y="6403777"/>
            <a:ext cx="2176212" cy="307777"/>
          </a:xfrm>
          <a:prstGeom prst="rect">
            <a:avLst/>
          </a:prstGeom>
          <a:noFill/>
        </p:spPr>
        <p:txBody>
          <a:bodyPr wrap="square" rtlCol="0">
            <a:spAutoFit/>
          </a:bodyPr>
          <a:lstStyle/>
          <a:p>
            <a:r>
              <a:rPr lang="en-US" dirty="0"/>
              <a:t>claytonsgarden.zip.net</a:t>
            </a:r>
            <a:endParaRPr lang="en-US" dirty="0"/>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Paul Hewson</a:t>
            </a:r>
          </a:p>
        </p:txBody>
      </p:sp>
      <p:sp>
        <p:nvSpPr>
          <p:cNvPr id="77" name="Shape 77"/>
          <p:cNvSpPr txBox="1">
            <a:spLocks noGrp="1"/>
          </p:cNvSpPr>
          <p:nvPr>
            <p:ph type="body" idx="1"/>
          </p:nvPr>
        </p:nvSpPr>
        <p:spPr>
          <a:xfrm>
            <a:off x="457200" y="1600200"/>
            <a:ext cx="5943600" cy="4724340"/>
          </a:xfrm>
          <a:prstGeom prst="rect">
            <a:avLst/>
          </a:prstGeom>
        </p:spPr>
        <p:txBody>
          <a:bodyPr wrap="square" lIns="91425" tIns="91425" rIns="91425" bIns="91425" anchor="t" anchorCtr="0">
            <a:spAutoFit/>
          </a:bodyPr>
          <a:lstStyle/>
          <a:p>
            <a:pPr marL="457200" lvl="0" indent="-419100" rtl="0">
              <a:buClr>
                <a:schemeClr val="dk2"/>
              </a:buClr>
              <a:buSzPct val="166666"/>
              <a:buFont typeface="Arial"/>
              <a:buChar char="•"/>
            </a:pPr>
            <a:r>
              <a:rPr lang="en" sz="2400" dirty="0">
                <a:latin typeface="Times New Roman"/>
                <a:ea typeface="Times New Roman"/>
                <a:cs typeface="Times New Roman"/>
                <a:sym typeface="Times New Roman"/>
              </a:rPr>
              <a:t>Bono was born in Dublin on May 10, 1960</a:t>
            </a:r>
          </a:p>
          <a:p>
            <a:pPr marL="457200" lvl="0" indent="-419100" rtl="0">
              <a:buClr>
                <a:schemeClr val="dk2"/>
              </a:buClr>
              <a:buSzPct val="166666"/>
              <a:buFont typeface="Arial"/>
              <a:buChar char="•"/>
            </a:pPr>
            <a:r>
              <a:rPr lang="en" sz="2400" dirty="0">
                <a:latin typeface="Times New Roman"/>
                <a:ea typeface="Times New Roman"/>
                <a:cs typeface="Times New Roman"/>
                <a:sym typeface="Times New Roman"/>
              </a:rPr>
              <a:t>Attended St. Patricks Cathedral Choir School</a:t>
            </a:r>
          </a:p>
          <a:p>
            <a:pPr marL="457200" lvl="0" indent="-419100" rtl="0">
              <a:buClr>
                <a:schemeClr val="dk2"/>
              </a:buClr>
              <a:buSzPct val="166666"/>
              <a:buFont typeface="Arial"/>
              <a:buChar char="•"/>
            </a:pPr>
            <a:r>
              <a:rPr lang="en" sz="2400" dirty="0">
                <a:latin typeface="Times New Roman"/>
                <a:ea typeface="Times New Roman"/>
                <a:cs typeface="Times New Roman"/>
                <a:sym typeface="Times New Roman"/>
              </a:rPr>
              <a:t>Asked to leave for throwing dog feces at his spanish teacher</a:t>
            </a:r>
          </a:p>
          <a:p>
            <a:pPr marL="457200" lvl="0" indent="-419100" rtl="0">
              <a:buClr>
                <a:schemeClr val="dk2"/>
              </a:buClr>
              <a:buSzPct val="166666"/>
              <a:buFont typeface="Arial"/>
              <a:buChar char="•"/>
            </a:pPr>
            <a:r>
              <a:rPr lang="en" sz="2400" dirty="0">
                <a:latin typeface="Times New Roman"/>
                <a:ea typeface="Times New Roman"/>
                <a:cs typeface="Times New Roman"/>
                <a:sym typeface="Times New Roman"/>
              </a:rPr>
              <a:t>Nickname was originally Steinhegvanhuysenolegbangbangbang, later shortened to Bono</a:t>
            </a:r>
          </a:p>
          <a:p>
            <a:pPr marL="457200" lvl="0" indent="-419100" rtl="0">
              <a:buClr>
                <a:schemeClr val="dk2"/>
              </a:buClr>
              <a:buSzPct val="166666"/>
              <a:buFont typeface="Arial"/>
              <a:buChar char="•"/>
            </a:pPr>
            <a:r>
              <a:rPr lang="en" sz="2400" dirty="0">
                <a:latin typeface="Times New Roman"/>
                <a:ea typeface="Times New Roman"/>
                <a:cs typeface="Times New Roman"/>
                <a:sym typeface="Times New Roman"/>
              </a:rPr>
              <a:t>Has gone on to become the face of U2, and is known for his philanthropic endeavors</a:t>
            </a:r>
          </a:p>
          <a:p>
            <a:endParaRPr lang="en" dirty="0">
              <a:latin typeface="Times New Roman"/>
              <a:ea typeface="Times New Roman"/>
              <a:cs typeface="Times New Roman"/>
              <a:sym typeface="Times New Roman"/>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1676400"/>
            <a:ext cx="1752600" cy="2609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400800" y="4416623"/>
            <a:ext cx="2514600" cy="307777"/>
          </a:xfrm>
          <a:prstGeom prst="rect">
            <a:avLst/>
          </a:prstGeom>
          <a:noFill/>
        </p:spPr>
        <p:txBody>
          <a:bodyPr wrap="square" rtlCol="0">
            <a:spAutoFit/>
          </a:bodyPr>
          <a:lstStyle/>
          <a:p>
            <a:r>
              <a:rPr lang="en-US" dirty="0"/>
              <a:t>salu2podcast.wordpress.com</a:t>
            </a:r>
            <a:endParaRPr lang="en-US" dirty="0"/>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David Evans</a:t>
            </a:r>
          </a:p>
        </p:txBody>
      </p:sp>
      <p:sp>
        <p:nvSpPr>
          <p:cNvPr id="83" name="Shape 83"/>
          <p:cNvSpPr txBox="1">
            <a:spLocks noGrp="1"/>
          </p:cNvSpPr>
          <p:nvPr>
            <p:ph type="body" idx="1"/>
          </p:nvPr>
        </p:nvSpPr>
        <p:spPr>
          <a:xfrm>
            <a:off x="457200" y="1600200"/>
            <a:ext cx="6132094" cy="4724340"/>
          </a:xfrm>
          <a:prstGeom prst="rect">
            <a:avLst/>
          </a:prstGeom>
        </p:spPr>
        <p:txBody>
          <a:bodyPr wrap="square" lIns="91425" tIns="91425" rIns="91425" bIns="91425" anchor="t" anchorCtr="0">
            <a:spAutoFit/>
          </a:bodyPr>
          <a:lstStyle/>
          <a:p>
            <a:pPr marL="457200" lvl="0" indent="-419100" rtl="0">
              <a:buClr>
                <a:schemeClr val="dk2"/>
              </a:buClr>
              <a:buSzPct val="166666"/>
              <a:buFont typeface="Arial"/>
              <a:buChar char="•"/>
            </a:pPr>
            <a:r>
              <a:rPr lang="en" sz="2800" dirty="0">
                <a:latin typeface="Times New Roman"/>
                <a:ea typeface="Times New Roman"/>
                <a:cs typeface="Times New Roman"/>
                <a:sym typeface="Times New Roman"/>
              </a:rPr>
              <a:t>The Edge was born in Barking, Essex on August 8, 1961</a:t>
            </a:r>
          </a:p>
          <a:p>
            <a:pPr marL="457200" lvl="0" indent="-419100" rtl="0">
              <a:buClr>
                <a:schemeClr val="dk2"/>
              </a:buClr>
              <a:buSzPct val="166666"/>
              <a:buFont typeface="Arial"/>
              <a:buChar char="•"/>
            </a:pPr>
            <a:r>
              <a:rPr lang="en" sz="2800" dirty="0">
                <a:latin typeface="Times New Roman"/>
                <a:ea typeface="Times New Roman"/>
                <a:cs typeface="Times New Roman"/>
                <a:sym typeface="Times New Roman"/>
              </a:rPr>
              <a:t>Had planned on going to college to become either a doctor or engineer</a:t>
            </a:r>
          </a:p>
          <a:p>
            <a:pPr marL="457200" lvl="0" indent="-419100" rtl="0">
              <a:buClr>
                <a:schemeClr val="dk2"/>
              </a:buClr>
              <a:buSzPct val="166666"/>
              <a:buFont typeface="Arial"/>
              <a:buChar char="•"/>
            </a:pPr>
            <a:r>
              <a:rPr lang="en" sz="2800" dirty="0">
                <a:latin typeface="Times New Roman"/>
                <a:ea typeface="Times New Roman"/>
                <a:cs typeface="Times New Roman"/>
                <a:sym typeface="Times New Roman"/>
              </a:rPr>
              <a:t>-Was the first to respond to Mullen's ad, and impressed with his guitar skills</a:t>
            </a:r>
          </a:p>
          <a:p>
            <a:pPr marL="457200" lvl="0" indent="-419100" rtl="0">
              <a:buClr>
                <a:schemeClr val="dk2"/>
              </a:buClr>
              <a:buSzPct val="166666"/>
              <a:buFont typeface="Arial"/>
              <a:buChar char="•"/>
            </a:pPr>
            <a:r>
              <a:rPr lang="en" sz="2800" dirty="0">
                <a:latin typeface="Times New Roman"/>
                <a:ea typeface="Times New Roman"/>
                <a:cs typeface="Times New Roman"/>
                <a:sym typeface="Times New Roman"/>
              </a:rPr>
              <a:t>His nickname was given to him by Bono for his sharp mind, and the fact that he observes often from "the edge"</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7600" y="2590800"/>
            <a:ext cx="29464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705600" y="5029200"/>
            <a:ext cx="2057400" cy="307777"/>
          </a:xfrm>
          <a:prstGeom prst="rect">
            <a:avLst/>
          </a:prstGeom>
          <a:noFill/>
        </p:spPr>
        <p:txBody>
          <a:bodyPr wrap="square" rtlCol="0">
            <a:spAutoFit/>
          </a:bodyPr>
          <a:lstStyle/>
          <a:p>
            <a:r>
              <a:rPr lang="en-US" dirty="0"/>
              <a:t>laist.com</a:t>
            </a:r>
            <a:endParaRPr lang="en-US" dirty="0"/>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Formation</a:t>
            </a:r>
          </a:p>
        </p:txBody>
      </p:sp>
      <p:sp>
        <p:nvSpPr>
          <p:cNvPr id="89" name="Shape 89"/>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a:buNone/>
            </a:pPr>
            <a:r>
              <a:rPr lang="en"/>
              <a:t>I</a:t>
            </a:r>
            <a:r>
              <a:rPr lang="en">
                <a:latin typeface="Times New Roman"/>
                <a:ea typeface="Times New Roman"/>
                <a:cs typeface="Times New Roman"/>
                <a:sym typeface="Times New Roman"/>
              </a:rPr>
              <a:t>n Dublin, Ireland in 1978, Larry Mullen posted an ad to form a band at Dublin's Temple Mount School. Adam Clayton, Paul Hewson (Bono), and David Evans (The Edge) responded, and they formed what would become U2. (Burns). </a:t>
            </a:r>
          </a:p>
        </p:txBody>
      </p:sp>
      <p:sp>
        <p:nvSpPr>
          <p:cNvPr id="90" name="Shape 90"/>
          <p:cNvSpPr/>
          <p:nvPr/>
        </p:nvSpPr>
        <p:spPr>
          <a:xfrm>
            <a:off x="4984221" y="4080750"/>
            <a:ext cx="3810000" cy="2381250"/>
          </a:xfrm>
          <a:prstGeom prst="rect">
            <a:avLst/>
          </a:prstGeom>
          <a:blipFill>
            <a:blip r:embed="rId3"/>
            <a:stretch>
              <a:fillRect/>
            </a:stretch>
          </a:blipFill>
          <a:ln>
            <a:noFill/>
          </a:ln>
        </p:spPr>
      </p:sp>
      <p:sp>
        <p:nvSpPr>
          <p:cNvPr id="91" name="Shape 91"/>
          <p:cNvSpPr txBox="1"/>
          <p:nvPr/>
        </p:nvSpPr>
        <p:spPr>
          <a:xfrm>
            <a:off x="4770000" y="6462000"/>
            <a:ext cx="3923999" cy="270000"/>
          </a:xfrm>
          <a:prstGeom prst="rect">
            <a:avLst/>
          </a:prstGeom>
          <a:noFill/>
        </p:spPr>
        <p:txBody>
          <a:bodyPr lIns="91425" tIns="91425" rIns="91425" bIns="91425" anchor="t" anchorCtr="0">
            <a:spAutoFit/>
          </a:bodyPr>
          <a:lstStyle/>
          <a:p>
            <a:pPr marL="457200" indent="457200">
              <a:buNone/>
            </a:pPr>
            <a:r>
              <a:rPr lang="en"/>
              <a:t>http://www.u2.com/timeline</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Early Years</a:t>
            </a:r>
          </a:p>
        </p:txBody>
      </p:sp>
      <p:sp>
        <p:nvSpPr>
          <p:cNvPr id="97" name="Shape 97"/>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a:buNone/>
            </a:pPr>
            <a:r>
              <a:rPr lang="en">
                <a:latin typeface="Times New Roman"/>
                <a:ea typeface="Times New Roman"/>
                <a:cs typeface="Times New Roman"/>
                <a:sym typeface="Times New Roman"/>
              </a:rPr>
              <a:t>The four teenagers started out calling themselves "Feedback" rehearsing in Larry Mullen's kitchen. The Edge would play guitar, Adam Clayton and Larry Mullens would be the bass and drums, and Bono would perform the vocals. (Burns). </a:t>
            </a:r>
          </a:p>
        </p:txBody>
      </p:sp>
      <p:sp>
        <p:nvSpPr>
          <p:cNvPr id="98" name="Shape 98"/>
          <p:cNvSpPr/>
          <p:nvPr/>
        </p:nvSpPr>
        <p:spPr>
          <a:xfrm>
            <a:off x="4543462" y="4069928"/>
            <a:ext cx="3873075" cy="2127471"/>
          </a:xfrm>
          <a:prstGeom prst="rect">
            <a:avLst/>
          </a:prstGeom>
          <a:blipFill>
            <a:blip r:embed="rId3"/>
            <a:stretch>
              <a:fillRect/>
            </a:stretch>
          </a:blipFill>
          <a:ln>
            <a:noFill/>
          </a:ln>
        </p:spPr>
      </p:sp>
      <p:sp>
        <p:nvSpPr>
          <p:cNvPr id="99" name="Shape 99"/>
          <p:cNvSpPr txBox="1"/>
          <p:nvPr/>
        </p:nvSpPr>
        <p:spPr>
          <a:xfrm>
            <a:off x="3591000" y="6351900"/>
            <a:ext cx="6174000" cy="215999"/>
          </a:xfrm>
          <a:prstGeom prst="rect">
            <a:avLst/>
          </a:prstGeom>
          <a:noFill/>
        </p:spPr>
        <p:txBody>
          <a:bodyPr lIns="91425" tIns="91425" rIns="91425" bIns="91425" anchor="t" anchorCtr="0">
            <a:spAutoFit/>
          </a:bodyPr>
          <a:lstStyle/>
          <a:p>
            <a:pPr>
              <a:buNone/>
            </a:pPr>
            <a:r>
              <a:rPr lang="en" sz="1000"/>
              <a:t>h ttp://u2.interference.com/f195/picture-request-u2s-early-years-photos-by-colm-henry-205812.html</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latin typeface="Times New Roman"/>
                <a:ea typeface="Times New Roman"/>
                <a:cs typeface="Times New Roman"/>
                <a:sym typeface="Times New Roman"/>
              </a:rPr>
              <a:t>The Beginning</a:t>
            </a:r>
          </a:p>
        </p:txBody>
      </p:sp>
      <p:sp>
        <p:nvSpPr>
          <p:cNvPr id="105" name="Shape 105"/>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marL="457200" lvl="0" indent="-419100" rtl="0">
              <a:buClr>
                <a:schemeClr val="dk2"/>
              </a:buClr>
              <a:buSzPct val="166666"/>
              <a:buFont typeface="Arial"/>
              <a:buChar char="•"/>
            </a:pPr>
            <a:r>
              <a:rPr lang="en">
                <a:latin typeface="Times New Roman"/>
                <a:ea typeface="Times New Roman"/>
                <a:cs typeface="Times New Roman"/>
                <a:sym typeface="Times New Roman"/>
              </a:rPr>
              <a:t>After being Feedback, they then became The Hype and then U2</a:t>
            </a:r>
          </a:p>
          <a:p>
            <a:pPr marL="457200" lvl="0" indent="-419100" rtl="0">
              <a:buClr>
                <a:schemeClr val="dk2"/>
              </a:buClr>
              <a:buSzPct val="166666"/>
              <a:buFont typeface="Arial"/>
              <a:buChar char="•"/>
            </a:pPr>
            <a:r>
              <a:rPr lang="en">
                <a:latin typeface="Times New Roman"/>
                <a:ea typeface="Times New Roman"/>
                <a:cs typeface="Times New Roman"/>
                <a:sym typeface="Times New Roman"/>
              </a:rPr>
              <a:t>After being managed by Adam for a brief time, they met Paul McGuinness, and he became their new manager</a:t>
            </a:r>
          </a:p>
          <a:p>
            <a:pPr marL="457200" lvl="0" indent="-419100">
              <a:buClr>
                <a:schemeClr val="dk2"/>
              </a:buClr>
              <a:buSzPct val="166666"/>
              <a:buFont typeface="Arial"/>
              <a:buChar char="•"/>
            </a:pPr>
            <a:r>
              <a:rPr lang="en">
                <a:latin typeface="Times New Roman"/>
                <a:ea typeface="Times New Roman"/>
                <a:cs typeface="Times New Roman"/>
                <a:sym typeface="Times New Roman"/>
              </a:rPr>
              <a:t>After being rejected from many record companies, they signed their first contract with Island Records</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a:themeElements>
    <a:clrScheme name="Custom 349">
      <a:dk1>
        <a:srgbClr val="262626"/>
      </a:dk1>
      <a:lt1>
        <a:srgbClr val="E6D6BD"/>
      </a:lt1>
      <a:dk2>
        <a:srgbClr val="535353"/>
      </a:dk2>
      <a:lt2>
        <a:srgbClr val="B4AD9E"/>
      </a:lt2>
      <a:accent1>
        <a:srgbClr val="ADB48E"/>
      </a:accent1>
      <a:accent2>
        <a:srgbClr val="867961"/>
      </a:accent2>
      <a:accent3>
        <a:srgbClr val="CBB680"/>
      </a:accent3>
      <a:accent4>
        <a:srgbClr val="78A3C0"/>
      </a:accent4>
      <a:accent5>
        <a:srgbClr val="C0AE91"/>
      </a:accent5>
      <a:accent6>
        <a:srgbClr val="668874"/>
      </a:accent6>
      <a:hlink>
        <a:srgbClr val="4B94B3"/>
      </a:hlink>
      <a:folHlink>
        <a:srgbClr val="41414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1932</Words>
  <Application>Microsoft Office PowerPoint</Application>
  <PresentationFormat>On-screen Show (4:3)</PresentationFormat>
  <Paragraphs>145</Paragraphs>
  <Slides>27</Slides>
  <Notes>27</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
      <vt:lpstr/>
      <vt:lpstr>U2</vt:lpstr>
      <vt:lpstr>Why U2?</vt:lpstr>
      <vt:lpstr>Larry Mullen</vt:lpstr>
      <vt:lpstr>Adam Clayton</vt:lpstr>
      <vt:lpstr>Paul Hewson</vt:lpstr>
      <vt:lpstr>David Evans</vt:lpstr>
      <vt:lpstr>Formation</vt:lpstr>
      <vt:lpstr>Early Years</vt:lpstr>
      <vt:lpstr>The Beginning</vt:lpstr>
      <vt:lpstr>Early Records: 1980-1984</vt:lpstr>
      <vt:lpstr>Records: 1985-1991 </vt:lpstr>
      <vt:lpstr>Records: 1993-2000</vt:lpstr>
      <vt:lpstr>Records: 2004-2009</vt:lpstr>
      <vt:lpstr>Other Music of the Period</vt:lpstr>
      <vt:lpstr>Musical Influences</vt:lpstr>
      <vt:lpstr>Musical Influences (Influenced by)</vt:lpstr>
      <vt:lpstr>Musical Style</vt:lpstr>
      <vt:lpstr>Musical Style (Continued)</vt:lpstr>
      <vt:lpstr>Musical Analysis</vt:lpstr>
      <vt:lpstr>Musical Analysis cont...</vt:lpstr>
      <vt:lpstr>Musical Analysis (Lyrics)</vt:lpstr>
      <vt:lpstr>Political and Social Influences</vt:lpstr>
      <vt:lpstr>Political and Social Influences (Continued)</vt:lpstr>
      <vt:lpstr>Fundraising</vt:lpstr>
      <vt:lpstr>The ONE Campaign</vt:lpstr>
      <vt:lpstr>Conclusion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U2</dc:title>
  <dc:creator>Rachel</dc:creator>
  <cp:lastModifiedBy>Rachel</cp:lastModifiedBy>
  <cp:revision>3</cp:revision>
  <dcterms:modified xsi:type="dcterms:W3CDTF">2012-06-26T17:42:06Z</dcterms:modified>
</cp:coreProperties>
</file>