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6" r:id="rId8"/>
    <p:sldId id="267" r:id="rId9"/>
    <p:sldId id="268" r:id="rId10"/>
    <p:sldId id="269" r:id="rId11"/>
    <p:sldId id="284" r:id="rId12"/>
    <p:sldId id="263" r:id="rId13"/>
    <p:sldId id="264" r:id="rId14"/>
    <p:sldId id="270" r:id="rId15"/>
    <p:sldId id="271" r:id="rId16"/>
    <p:sldId id="272" r:id="rId17"/>
    <p:sldId id="283" r:id="rId18"/>
    <p:sldId id="275" r:id="rId19"/>
    <p:sldId id="276" r:id="rId20"/>
    <p:sldId id="277" r:id="rId21"/>
    <p:sldId id="278" r:id="rId22"/>
    <p:sldId id="279" r:id="rId23"/>
    <p:sldId id="280" r:id="rId24"/>
    <p:sldId id="281" r:id="rId25"/>
    <p:sldId id="282" r:id="rId26"/>
    <p:sldId id="273" r:id="rId27"/>
    <p:sldId id="265"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F227131-8E33-44CB-B067-FA2805773E55}" type="datetimeFigureOut">
              <a:rPr lang="en-US" smtClean="0"/>
              <a:pPr/>
              <a:t>6/8/2011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F570331-FD66-42D0-83E8-0A1FE0FA1C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F227131-8E33-44CB-B067-FA2805773E55}" type="datetimeFigureOut">
              <a:rPr lang="en-US" smtClean="0"/>
              <a:pPr/>
              <a:t>6/8/2011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F570331-FD66-42D0-83E8-0A1FE0FA1C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F227131-8E33-44CB-B067-FA2805773E55}" type="datetimeFigureOut">
              <a:rPr lang="en-US" smtClean="0"/>
              <a:pPr/>
              <a:t>6/8/2011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F570331-FD66-42D0-83E8-0A1FE0FA1C6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F227131-8E33-44CB-B067-FA2805773E55}" type="datetimeFigureOut">
              <a:rPr lang="en-US" smtClean="0"/>
              <a:pPr/>
              <a:t>6/8/2011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F570331-FD66-42D0-83E8-0A1FE0FA1C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F227131-8E33-44CB-B067-FA2805773E55}" type="datetimeFigureOut">
              <a:rPr lang="en-US" smtClean="0"/>
              <a:pPr/>
              <a:t>6/8/2011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F570331-FD66-42D0-83E8-0A1FE0FA1C6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F227131-8E33-44CB-B067-FA2805773E55}" type="datetimeFigureOut">
              <a:rPr lang="en-US" smtClean="0"/>
              <a:pPr/>
              <a:t>6/8/2011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F570331-FD66-42D0-83E8-0A1FE0FA1C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Jimi</a:t>
            </a:r>
            <a:r>
              <a:rPr lang="en-US" dirty="0" smtClean="0"/>
              <a:t> Hendrix</a:t>
            </a:r>
            <a:endParaRPr lang="en-US" dirty="0"/>
          </a:p>
        </p:txBody>
      </p:sp>
      <p:sp>
        <p:nvSpPr>
          <p:cNvPr id="3" name="Subtitle 2"/>
          <p:cNvSpPr>
            <a:spLocks noGrp="1"/>
          </p:cNvSpPr>
          <p:nvPr>
            <p:ph type="subTitle" idx="1"/>
          </p:nvPr>
        </p:nvSpPr>
        <p:spPr/>
        <p:txBody>
          <a:bodyPr>
            <a:normAutofit lnSpcReduction="10000"/>
          </a:bodyPr>
          <a:lstStyle/>
          <a:p>
            <a:r>
              <a:rPr lang="en-US" dirty="0" smtClean="0"/>
              <a:t>By: Group 4</a:t>
            </a:r>
          </a:p>
          <a:p>
            <a:r>
              <a:rPr lang="en-US" dirty="0" smtClean="0"/>
              <a:t>Angela Kenney, Yu </a:t>
            </a:r>
            <a:r>
              <a:rPr lang="en-US" dirty="0" err="1" smtClean="0"/>
              <a:t>Vang</a:t>
            </a:r>
            <a:r>
              <a:rPr lang="en-US" dirty="0" smtClean="0"/>
              <a:t>,</a:t>
            </a:r>
          </a:p>
          <a:p>
            <a:r>
              <a:rPr lang="en-US" dirty="0" smtClean="0"/>
              <a:t> Austin Stack and Katie </a:t>
            </a:r>
            <a:r>
              <a:rPr lang="en-US" dirty="0" err="1" smtClean="0"/>
              <a:t>Duhr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style (cont.)</a:t>
            </a:r>
            <a:endParaRPr lang="en-US" dirty="0"/>
          </a:p>
        </p:txBody>
      </p:sp>
      <p:sp>
        <p:nvSpPr>
          <p:cNvPr id="3" name="Content Placeholder 2"/>
          <p:cNvSpPr>
            <a:spLocks noGrp="1"/>
          </p:cNvSpPr>
          <p:nvPr>
            <p:ph idx="1"/>
          </p:nvPr>
        </p:nvSpPr>
        <p:spPr/>
        <p:txBody>
          <a:bodyPr/>
          <a:lstStyle/>
          <a:p>
            <a:r>
              <a:rPr lang="en-US" dirty="0" smtClean="0"/>
              <a:t>During Woodstock, Hendrix, at the end of his set took his guitar, covered it in lighter fluid and lit it on fire, burning it onstage for the whole crowd</a:t>
            </a:r>
            <a:r>
              <a:rPr lang="en-US" dirty="0" smtClean="0"/>
              <a:t>.</a:t>
            </a:r>
            <a:endParaRPr lang="en-US" dirty="0" smtClean="0"/>
          </a:p>
          <a:p>
            <a:r>
              <a:rPr lang="en-US" dirty="0" smtClean="0"/>
              <a:t>He </a:t>
            </a:r>
            <a:r>
              <a:rPr lang="en-US" dirty="0" smtClean="0"/>
              <a:t>revolutionized rock music with the fact that many of the guitar abilities he possessed are still trying to be mastered today</a:t>
            </a:r>
          </a:p>
          <a:p>
            <a:r>
              <a:rPr lang="en-US" dirty="0" smtClean="0"/>
              <a:t>Hendrix was an innovator of his time, he was experimenting with sounds and ideas that are still coming into play </a:t>
            </a:r>
            <a:r>
              <a:rPr lang="en-US" dirty="0" smtClean="0"/>
              <a:t>today</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Style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 was adorn in very costume like outfits. </a:t>
            </a:r>
          </a:p>
          <a:p>
            <a:pPr lvl="1"/>
            <a:r>
              <a:rPr lang="en-US" dirty="0" smtClean="0"/>
              <a:t>When touring in Britain he bought military coats and was near told on numerous occasions it was illegal for him to wear them out of disrespect of the men who fought in them. Hendrix did not listen to this</a:t>
            </a:r>
          </a:p>
          <a:p>
            <a:pPr lvl="1"/>
            <a:r>
              <a:rPr lang="en-US" dirty="0" smtClean="0"/>
              <a:t>He wore flat bill western-styled hats with purple ribbons/scarves and brooches on them</a:t>
            </a:r>
          </a:p>
          <a:p>
            <a:pPr lvl="1"/>
            <a:r>
              <a:rPr lang="en-US" dirty="0" smtClean="0"/>
              <a:t>Bright and color clothing was very common for Hendrix, typically something with a lot of gypsy fashion, necklaces, scarves, hand and wrist </a:t>
            </a:r>
            <a:r>
              <a:rPr lang="en-US" dirty="0" smtClean="0"/>
              <a:t>jewelry</a:t>
            </a:r>
          </a:p>
          <a:p>
            <a:r>
              <a:rPr lang="en-US" dirty="0" smtClean="0"/>
              <a:t>Without </a:t>
            </a:r>
            <a:r>
              <a:rPr lang="en-US" dirty="0" smtClean="0"/>
              <a:t>Hendrix, the electric guitar would not have made the advancements that it has gone through and the sounds and abilities of it would be decades behind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Influences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1966- he became a former member of a rock group called “Animals”</a:t>
            </a:r>
          </a:p>
          <a:p>
            <a:r>
              <a:rPr lang="en-US" dirty="0" smtClean="0"/>
              <a:t>Jazz, Rock “n” Roll, Folk, Surf, Soul, and R&amp;B all became a part of his musical vocabulary</a:t>
            </a:r>
          </a:p>
          <a:p>
            <a:r>
              <a:rPr lang="en-US" dirty="0" smtClean="0"/>
              <a:t>His influences was from Robert Johnson, B.B King, T-Bone Walker, Les Paul, Bo Diddley, John Lee Hocker, and Chuck Berry</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1600200"/>
            <a:ext cx="35052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881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a:t>
            </a:r>
            <a:r>
              <a:rPr lang="en-US" dirty="0" err="1" smtClean="0"/>
              <a:t>influenceD</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smtClean="0"/>
              <a:t>Beatles, </a:t>
            </a:r>
            <a:r>
              <a:rPr lang="en-US" dirty="0" smtClean="0"/>
              <a:t>Rolling Stones, the Who, and Eric Clapton were great admirers of Hendrix.</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3505200" cy="4624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796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music of the period</a:t>
            </a:r>
            <a:endParaRPr lang="en-US" dirty="0"/>
          </a:p>
        </p:txBody>
      </p:sp>
      <p:sp>
        <p:nvSpPr>
          <p:cNvPr id="3" name="Content Placeholder 2"/>
          <p:cNvSpPr>
            <a:spLocks noGrp="1"/>
          </p:cNvSpPr>
          <p:nvPr>
            <p:ph idx="1"/>
          </p:nvPr>
        </p:nvSpPr>
        <p:spPr/>
        <p:txBody>
          <a:bodyPr>
            <a:normAutofit/>
          </a:bodyPr>
          <a:lstStyle/>
          <a:p>
            <a:pPr lvl="0"/>
            <a:r>
              <a:rPr lang="en-US" dirty="0" smtClean="0"/>
              <a:t>Comes from an era where many artists became large influences on future music.</a:t>
            </a:r>
          </a:p>
          <a:p>
            <a:pPr lvl="1"/>
            <a:r>
              <a:rPr lang="en-US" dirty="0" smtClean="0"/>
              <a:t>  Other famous influences from Hendrix’s era include The Beatles and Bob Dylan; </a:t>
            </a:r>
          </a:p>
          <a:p>
            <a:pPr lvl="2"/>
            <a:r>
              <a:rPr lang="en-US" dirty="0" smtClean="0"/>
              <a:t>all three of these musicians come from a different genre of rock and roll music of the time.</a:t>
            </a:r>
          </a:p>
          <a:p>
            <a:pPr lvl="0"/>
            <a:r>
              <a:rPr lang="en-US" dirty="0" smtClean="0"/>
              <a:t>His lighting of his guitar on fire has added to his legend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music of the period</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His family now has legal control over Hendrix’s music that was not released while he was still alive and continue to release the music “as the guitarist originally intended” (“</a:t>
            </a:r>
            <a:r>
              <a:rPr lang="en-US" sz="2800" dirty="0" err="1" smtClean="0"/>
              <a:t>Jimi</a:t>
            </a:r>
            <a:r>
              <a:rPr lang="en-US" sz="2800" dirty="0" smtClean="0"/>
              <a:t> Hendrix,” 2010)</a:t>
            </a:r>
          </a:p>
          <a:p>
            <a:pPr lvl="0"/>
            <a:r>
              <a:rPr lang="en-US" sz="2800" dirty="0" err="1" smtClean="0"/>
              <a:t>Jimi</a:t>
            </a:r>
            <a:r>
              <a:rPr lang="en-US" sz="2800" dirty="0" smtClean="0"/>
              <a:t> Hendrix took influence from past guitarist who had originally experimented with guitar elements such as “distortion, feedback, volume…” (Saxton, 2004).  These other guitarists included, but is not limited to:</a:t>
            </a:r>
            <a:endParaRPr lang="en-US" sz="2400" dirty="0" smtClean="0"/>
          </a:p>
          <a:p>
            <a:pPr lvl="1"/>
            <a:r>
              <a:rPr lang="en-US" sz="2400" dirty="0" smtClean="0"/>
              <a:t>Jimmy Page</a:t>
            </a:r>
            <a:endParaRPr lang="en-US" sz="2000" dirty="0" smtClean="0"/>
          </a:p>
          <a:p>
            <a:pPr lvl="1"/>
            <a:r>
              <a:rPr lang="en-US" sz="2400" dirty="0" smtClean="0"/>
              <a:t>Lou Reed</a:t>
            </a:r>
            <a:endParaRPr lang="en-US" sz="2000" dirty="0" smtClean="0"/>
          </a:p>
          <a:p>
            <a:pPr lvl="1"/>
            <a:r>
              <a:rPr lang="en-US" sz="2400" dirty="0" smtClean="0"/>
              <a:t>Jeff Beck</a:t>
            </a:r>
            <a:endParaRPr lang="en-US" sz="2000" dirty="0" smtClean="0"/>
          </a:p>
          <a:p>
            <a:pPr lvl="1"/>
            <a:r>
              <a:rPr lang="en-US" sz="2400" dirty="0" smtClean="0"/>
              <a:t>Mike Bloomfield</a:t>
            </a:r>
            <a:endParaRPr lang="en-US" sz="20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music of </a:t>
            </a:r>
            <a:r>
              <a:rPr lang="en-US" smtClean="0"/>
              <a:t>the period</a:t>
            </a:r>
            <a:endParaRPr lang="en-US"/>
          </a:p>
        </p:txBody>
      </p:sp>
      <p:sp>
        <p:nvSpPr>
          <p:cNvPr id="3" name="Content Placeholder 2"/>
          <p:cNvSpPr>
            <a:spLocks noGrp="1"/>
          </p:cNvSpPr>
          <p:nvPr>
            <p:ph idx="1"/>
          </p:nvPr>
        </p:nvSpPr>
        <p:spPr/>
        <p:txBody>
          <a:bodyPr>
            <a:normAutofit/>
          </a:bodyPr>
          <a:lstStyle/>
          <a:p>
            <a:pPr lvl="0"/>
            <a:r>
              <a:rPr lang="en-US" sz="2800" dirty="0" smtClean="0"/>
              <a:t>Hendrix made sure that he was doing a lot of listening to other music in the “early part of his career” (Lawrence, 2005 29) in order to become a good musician in the future</a:t>
            </a:r>
            <a:endParaRPr lang="en-US" sz="2400" dirty="0" smtClean="0"/>
          </a:p>
          <a:p>
            <a:pPr lvl="1"/>
            <a:r>
              <a:rPr lang="en-US" sz="2400" dirty="0" smtClean="0"/>
              <a:t>He listened to a lot f blues in the clubs and on radio stations in the early 1960’s (Lawrence, 2005 29).  This was also done in the south like “Kentucky and Nashville” (Lawrence, 2005 29) compared to what he had heard in his home town of Seattle</a:t>
            </a:r>
            <a:endParaRPr lang="en-US" sz="20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music of the period</a:t>
            </a:r>
            <a:endParaRPr lang="en-US" dirty="0"/>
          </a:p>
        </p:txBody>
      </p:sp>
      <p:sp>
        <p:nvSpPr>
          <p:cNvPr id="3" name="Content Placeholder 2"/>
          <p:cNvSpPr>
            <a:spLocks noGrp="1"/>
          </p:cNvSpPr>
          <p:nvPr>
            <p:ph sz="half" idx="1"/>
          </p:nvPr>
        </p:nvSpPr>
        <p:spPr/>
        <p:txBody>
          <a:bodyPr>
            <a:normAutofit fontScale="85000" lnSpcReduction="20000"/>
          </a:bodyPr>
          <a:lstStyle/>
          <a:p>
            <a:pPr lvl="0"/>
            <a:endParaRPr lang="en-US" sz="2800" dirty="0" smtClean="0"/>
          </a:p>
          <a:p>
            <a:pPr lvl="0"/>
            <a:r>
              <a:rPr lang="en-US" sz="2800" dirty="0" smtClean="0"/>
              <a:t>To become a better musician overall, he played guitar for bigger musicians such as “Jackie Wilson, Sam Cooke, King George, and Wilson ‘Wicked’ Picket” (Lawrence, 2005 29)</a:t>
            </a:r>
            <a:endParaRPr lang="en-US" sz="2400" dirty="0" smtClean="0"/>
          </a:p>
          <a:p>
            <a:pPr lvl="1"/>
            <a:r>
              <a:rPr lang="en-US" sz="2400" dirty="0" smtClean="0"/>
              <a:t>Playing music with other established musicians helps to develop your own sound</a:t>
            </a:r>
            <a:endParaRPr lang="en-US" sz="2000" dirty="0" smtClean="0"/>
          </a:p>
        </p:txBody>
      </p:sp>
      <p:pic>
        <p:nvPicPr>
          <p:cNvPr id="1026" name="Picture 2" descr="http://images.wikia.com/jimihendrix/images/0/08/ExperienceRUX1993.jpg"/>
          <p:cNvPicPr>
            <a:picLocks noGrp="1" noChangeAspect="1" noChangeArrowheads="1"/>
          </p:cNvPicPr>
          <p:nvPr>
            <p:ph sz="half" idx="2"/>
          </p:nvPr>
        </p:nvPicPr>
        <p:blipFill>
          <a:blip r:embed="rId2" cstate="print"/>
          <a:srcRect/>
          <a:stretch>
            <a:fillRect/>
          </a:stretch>
        </p:blipFill>
        <p:spPr bwMode="auto">
          <a:xfrm>
            <a:off x="4178300" y="2317429"/>
            <a:ext cx="3521075" cy="30915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057400"/>
            <a:ext cx="3429000" cy="2057400"/>
          </a:xfrm>
        </p:spPr>
        <p:txBody>
          <a:bodyPr/>
          <a:lstStyle/>
          <a:p>
            <a:r>
              <a:rPr lang="en-US" dirty="0" smtClean="0"/>
              <a:t>Musical analysis of “All over the watchtower”</a:t>
            </a:r>
            <a:endParaRPr lang="en-US" dirty="0"/>
          </a:p>
        </p:txBody>
      </p:sp>
      <p:pic>
        <p:nvPicPr>
          <p:cNvPr id="1026" name="Picture 2" descr="http://www.smh.com.au/ffximage/2007/12/19/jimihendrix_wideweb__470x393,0.jpg"/>
          <p:cNvPicPr>
            <a:picLocks noGrp="1" noChangeAspect="1" noChangeArrowheads="1"/>
          </p:cNvPicPr>
          <p:nvPr>
            <p:ph type="pic" idx="1"/>
          </p:nvPr>
        </p:nvPicPr>
        <p:blipFill>
          <a:blip r:embed="rId2" cstate="print"/>
          <a:srcRect l="8176" r="8176"/>
          <a:stretch>
            <a:fillRect/>
          </a:stretch>
        </p:blipFill>
        <p:spPr bwMode="auto">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over the watchtower”</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Opening drums and guitars: Instrumental introduction</a:t>
            </a:r>
          </a:p>
          <a:p>
            <a:pPr lvl="1">
              <a:buFont typeface="Arial" pitchFamily="34" charset="0"/>
              <a:buChar char="•"/>
            </a:pPr>
            <a:r>
              <a:rPr lang="en-US" sz="2400" dirty="0" smtClean="0"/>
              <a:t>The beat starts, intensifies, and then stops</a:t>
            </a:r>
          </a:p>
          <a:p>
            <a:pPr>
              <a:buFont typeface="Arial" pitchFamily="34" charset="0"/>
              <a:buChar char="•"/>
            </a:pPr>
            <a:r>
              <a:rPr lang="en-US" sz="2400" dirty="0" smtClean="0"/>
              <a:t>The music parallels the dramatic structure of the song</a:t>
            </a:r>
          </a:p>
          <a:p>
            <a:pPr>
              <a:buFont typeface="Arial" pitchFamily="34" charset="0"/>
              <a:buChar char="•"/>
            </a:pPr>
            <a:r>
              <a:rPr lang="en-US" sz="2400" dirty="0" smtClean="0"/>
              <a:t>Repeated, gradually progressing accents up the scale with blistering notes</a:t>
            </a:r>
          </a:p>
          <a:p>
            <a:pPr>
              <a:buFont typeface="Arial" pitchFamily="34" charset="0"/>
              <a:buChar char="•"/>
            </a:pPr>
            <a:r>
              <a:rPr lang="en-US" sz="2400" dirty="0" smtClean="0"/>
              <a:t>The music ends with no resolution, but clearly pointing forward to some anticipated future act of liberation</a:t>
            </a:r>
          </a:p>
          <a:p>
            <a:endParaRPr lang="en-U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3429000" cy="1295400"/>
          </a:xfrm>
        </p:spPr>
        <p:txBody>
          <a:bodyPr/>
          <a:lstStyle/>
          <a:p>
            <a:r>
              <a:rPr lang="en-US" dirty="0" smtClean="0"/>
              <a:t>Why </a:t>
            </a:r>
            <a:r>
              <a:rPr lang="en-US" dirty="0" err="1" smtClean="0"/>
              <a:t>Jimi</a:t>
            </a:r>
            <a:r>
              <a:rPr lang="en-US" dirty="0" smtClean="0"/>
              <a:t> Hendrix?</a:t>
            </a:r>
            <a:endParaRPr lang="en-US" dirty="0"/>
          </a:p>
        </p:txBody>
      </p:sp>
      <p:sp>
        <p:nvSpPr>
          <p:cNvPr id="3" name="Text Placeholder 2"/>
          <p:cNvSpPr>
            <a:spLocks noGrp="1"/>
          </p:cNvSpPr>
          <p:nvPr>
            <p:ph type="body" sz="half" idx="2"/>
          </p:nvPr>
        </p:nvSpPr>
        <p:spPr>
          <a:xfrm>
            <a:off x="5181600" y="1295400"/>
            <a:ext cx="3712698" cy="4114800"/>
          </a:xfrm>
        </p:spPr>
        <p:txBody>
          <a:bodyPr>
            <a:noAutofit/>
          </a:bodyPr>
          <a:lstStyle/>
          <a:p>
            <a:pPr lvl="0"/>
            <a:r>
              <a:rPr lang="en-US" sz="1700" dirty="0" smtClean="0"/>
              <a:t>One of the best guitar players in the history of Rock and Roll</a:t>
            </a:r>
          </a:p>
          <a:p>
            <a:pPr lvl="1"/>
            <a:r>
              <a:rPr lang="en-US" sz="1700" dirty="0" smtClean="0"/>
              <a:t>Without him guitar would not have been able to move into creating later genres such as metal, grunge, and punk</a:t>
            </a:r>
          </a:p>
          <a:p>
            <a:pPr lvl="0"/>
            <a:r>
              <a:rPr lang="en-US" sz="1700" dirty="0" smtClean="0"/>
              <a:t>Was a part of historical time period in the history of Rock and Roll</a:t>
            </a:r>
          </a:p>
          <a:p>
            <a:pPr lvl="1"/>
            <a:r>
              <a:rPr lang="en-US" sz="1700" dirty="0" smtClean="0"/>
              <a:t>The 1960’s leading into the 1970’s is a controversial and very important time period to America’s history</a:t>
            </a:r>
          </a:p>
          <a:p>
            <a:pPr lvl="0"/>
            <a:r>
              <a:rPr lang="en-US" sz="1700" dirty="0" smtClean="0"/>
              <a:t>He died too soon; it would have been amazing to see him perform throughout the 1970’s</a:t>
            </a:r>
          </a:p>
          <a:p>
            <a:pPr lvl="1"/>
            <a:r>
              <a:rPr lang="en-US" sz="1700" dirty="0" smtClean="0"/>
              <a:t>His opinion on later music in rock and roll would have been great to hear as well</a:t>
            </a:r>
            <a:endParaRPr lang="en-US" sz="1700" dirty="0"/>
          </a:p>
        </p:txBody>
      </p:sp>
      <p:pic>
        <p:nvPicPr>
          <p:cNvPr id="1026" name="Picture 2" descr="http://www.soulculture.co.uk/wp-content/uploads/2010/09/jimi-hendrix.jpg"/>
          <p:cNvPicPr>
            <a:picLocks noGrp="1" noChangeAspect="1" noChangeArrowheads="1"/>
          </p:cNvPicPr>
          <p:nvPr>
            <p:ph type="pic" idx="1"/>
          </p:nvPr>
        </p:nvPicPr>
        <p:blipFill>
          <a:blip r:embed="rId2" cstate="print"/>
          <a:srcRect l="12486" r="12486"/>
          <a:stretch>
            <a:fillRect/>
          </a:stretch>
        </p:blipFill>
        <p:spPr bwMode="auto">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over the Watchtower”</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800" dirty="0" smtClean="0"/>
              <a:t>The vocals of this song are low, and even have a blues inspiration to them</a:t>
            </a:r>
            <a:endParaRPr lang="en-US" sz="2400" dirty="0" smtClean="0"/>
          </a:p>
          <a:p>
            <a:pPr lvl="1"/>
            <a:r>
              <a:rPr lang="en-US" sz="2400" dirty="0" smtClean="0"/>
              <a:t>The end of most of the lyric lines have a slight scream to them that was a trend of not only blues, but at that point in history rock and roll</a:t>
            </a:r>
            <a:endParaRPr lang="en-US" sz="2000" dirty="0" smtClean="0"/>
          </a:p>
          <a:p>
            <a:pPr lvl="0"/>
            <a:r>
              <a:rPr lang="en-US" sz="2800" dirty="0" smtClean="0"/>
              <a:t>The guitar also has a blues, twang feel; more than I was expecting</a:t>
            </a:r>
            <a:endParaRPr lang="en-US" sz="2400" dirty="0" smtClean="0"/>
          </a:p>
          <a:p>
            <a:pPr lvl="0"/>
            <a:r>
              <a:rPr lang="en-US" sz="2800" dirty="0" smtClean="0"/>
              <a:t>The guitar solo in the middle of the song, to keep with the blues theme, could have been a replacement for an instrument like a saxophone</a:t>
            </a:r>
            <a:endParaRPr lang="en-US" sz="2400" dirty="0" smtClean="0"/>
          </a:p>
          <a:p>
            <a:pPr lvl="0"/>
            <a:r>
              <a:rPr lang="en-US" sz="2800" dirty="0" smtClean="0"/>
              <a:t>The tempo seems to be a little slower than a moderate tempo</a:t>
            </a:r>
            <a:endParaRPr lang="en-US" sz="24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over the watchtower”</a:t>
            </a:r>
            <a:endParaRPr lang="en-US" dirty="0"/>
          </a:p>
        </p:txBody>
      </p:sp>
      <p:sp>
        <p:nvSpPr>
          <p:cNvPr id="3" name="Content Placeholder 2"/>
          <p:cNvSpPr>
            <a:spLocks noGrp="1"/>
          </p:cNvSpPr>
          <p:nvPr>
            <p:ph idx="1"/>
          </p:nvPr>
        </p:nvSpPr>
        <p:spPr/>
        <p:txBody>
          <a:bodyPr/>
          <a:lstStyle/>
          <a:p>
            <a:pPr lvl="0"/>
            <a:r>
              <a:rPr lang="en-US" sz="2800" dirty="0" smtClean="0"/>
              <a:t>At the end of the guitar solo there is a use of distortion</a:t>
            </a:r>
            <a:endParaRPr lang="en-US" sz="2400" dirty="0" smtClean="0"/>
          </a:p>
          <a:p>
            <a:pPr lvl="1"/>
            <a:r>
              <a:rPr lang="en-US" sz="2400" dirty="0" smtClean="0"/>
              <a:t>The distortion has a “trippy” feel to it, a popular word for the time period that the song was released in</a:t>
            </a:r>
            <a:endParaRPr lang="en-US" sz="2000" dirty="0" smtClean="0"/>
          </a:p>
          <a:p>
            <a:pPr lvl="0"/>
            <a:r>
              <a:rPr lang="en-US" sz="2800" dirty="0" smtClean="0"/>
              <a:t>The song at the end fades out rather quickly rather than gradually like a lot of songs do when they fade out at the end</a:t>
            </a:r>
            <a:endParaRPr 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057400"/>
            <a:ext cx="3429000" cy="2057400"/>
          </a:xfrm>
        </p:spPr>
        <p:txBody>
          <a:bodyPr/>
          <a:lstStyle/>
          <a:p>
            <a:r>
              <a:rPr lang="en-US" dirty="0" smtClean="0"/>
              <a:t>Musical analysis of “The wind cries </a:t>
            </a:r>
            <a:r>
              <a:rPr lang="en-US" dirty="0" err="1" smtClean="0"/>
              <a:t>mary</a:t>
            </a:r>
            <a:r>
              <a:rPr lang="en-US" dirty="0" smtClean="0"/>
              <a:t>”</a:t>
            </a:r>
            <a:endParaRPr lang="en-US" dirty="0"/>
          </a:p>
        </p:txBody>
      </p:sp>
      <p:pic>
        <p:nvPicPr>
          <p:cNvPr id="5122" name="Picture 2" descr="http://www.rockul.info/images/photo/jimi-hendrix/jimi-hendrix-photo.jpg"/>
          <p:cNvPicPr>
            <a:picLocks noGrp="1" noChangeAspect="1" noChangeArrowheads="1"/>
          </p:cNvPicPr>
          <p:nvPr>
            <p:ph type="pic" idx="1"/>
          </p:nvPr>
        </p:nvPicPr>
        <p:blipFill>
          <a:blip r:embed="rId2" cstate="print"/>
          <a:srcRect l="11670" r="11670"/>
          <a:stretch>
            <a:fillRect/>
          </a:stretch>
        </p:blipFill>
        <p:spPr bwMode="auto">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wind cries </a:t>
            </a:r>
            <a:r>
              <a:rPr lang="en-US" dirty="0" err="1" smtClean="0"/>
              <a:t>mary</a:t>
            </a:r>
            <a:r>
              <a:rPr lang="en-US" dirty="0" smtClean="0"/>
              <a:t>”</a:t>
            </a:r>
            <a:endParaRPr lang="en-US" dirty="0"/>
          </a:p>
        </p:txBody>
      </p:sp>
      <p:sp>
        <p:nvSpPr>
          <p:cNvPr id="3" name="Content Placeholder 2"/>
          <p:cNvSpPr>
            <a:spLocks noGrp="1"/>
          </p:cNvSpPr>
          <p:nvPr>
            <p:ph idx="1"/>
          </p:nvPr>
        </p:nvSpPr>
        <p:spPr/>
        <p:txBody>
          <a:bodyPr/>
          <a:lstStyle/>
          <a:p>
            <a:r>
              <a:rPr lang="en-US" dirty="0" smtClean="0"/>
              <a:t>Psychedelic blues rock </a:t>
            </a:r>
          </a:p>
          <a:p>
            <a:r>
              <a:rPr lang="en-US" dirty="0" smtClean="0"/>
              <a:t>Slow, sad, and ballad like</a:t>
            </a:r>
          </a:p>
          <a:p>
            <a:pPr lvl="1"/>
            <a:r>
              <a:rPr lang="en-US" dirty="0" smtClean="0"/>
              <a:t>Even though it is slow, the vocals keep an upbeat sound to the song especially during the chorus</a:t>
            </a:r>
          </a:p>
          <a:p>
            <a:r>
              <a:rPr lang="en-US" dirty="0" smtClean="0"/>
              <a:t>Common misconception is that it is about Marijuana</a:t>
            </a:r>
          </a:p>
          <a:p>
            <a:pPr lvl="1"/>
            <a:r>
              <a:rPr lang="en-US" dirty="0" smtClean="0"/>
              <a:t>“Mary Jane” is a common slang for marijuana</a:t>
            </a:r>
          </a:p>
          <a:p>
            <a:pPr lvl="1"/>
            <a:r>
              <a:rPr lang="en-US" dirty="0" smtClean="0"/>
              <a:t>Actually about an argument he had with his girlfriend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wind cries </a:t>
            </a:r>
            <a:r>
              <a:rPr lang="en-US" dirty="0" err="1" smtClean="0"/>
              <a:t>mary</a:t>
            </a:r>
            <a:r>
              <a:rPr lang="en-US" dirty="0" smtClean="0"/>
              <a:t>”</a:t>
            </a:r>
            <a:endParaRPr lang="en-US" dirty="0"/>
          </a:p>
        </p:txBody>
      </p:sp>
      <p:sp>
        <p:nvSpPr>
          <p:cNvPr id="3" name="Content Placeholder 2"/>
          <p:cNvSpPr>
            <a:spLocks noGrp="1"/>
          </p:cNvSpPr>
          <p:nvPr>
            <p:ph idx="1"/>
          </p:nvPr>
        </p:nvSpPr>
        <p:spPr/>
        <p:txBody>
          <a:bodyPr>
            <a:normAutofit/>
          </a:bodyPr>
          <a:lstStyle/>
          <a:p>
            <a:pPr lvl="0"/>
            <a:r>
              <a:rPr lang="en-US" sz="2800" dirty="0" smtClean="0"/>
              <a:t>Typical blues opening with the guitar and two snare hits</a:t>
            </a:r>
            <a:endParaRPr lang="en-US" sz="2400" dirty="0" smtClean="0"/>
          </a:p>
          <a:p>
            <a:pPr lvl="1"/>
            <a:r>
              <a:rPr lang="en-US" sz="2400" dirty="0" smtClean="0"/>
              <a:t>Hints at the mysteriousness of the song</a:t>
            </a:r>
            <a:endParaRPr lang="en-US" sz="2000" dirty="0" smtClean="0"/>
          </a:p>
          <a:p>
            <a:pPr lvl="1"/>
            <a:r>
              <a:rPr lang="en-US" sz="2400" dirty="0" smtClean="0"/>
              <a:t>Quickly changes into Hendrix’s style with his low singing and guitar accompaniment</a:t>
            </a:r>
            <a:endParaRPr lang="en-US" sz="2000" dirty="0" smtClean="0"/>
          </a:p>
          <a:p>
            <a:pPr lvl="0"/>
            <a:r>
              <a:rPr lang="en-US" sz="2800" dirty="0" smtClean="0"/>
              <a:t>Hendrix’s vocals have a lot of air in them, so to speak, and are even laid over one another at different points for added air</a:t>
            </a:r>
            <a:endParaRPr lang="en-US" sz="2400" dirty="0" smtClean="0"/>
          </a:p>
          <a:p>
            <a:r>
              <a:rPr lang="en-US" dirty="0" smtClean="0"/>
              <a:t>Ends with a short drum hit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wind cries </a:t>
            </a:r>
            <a:r>
              <a:rPr lang="en-US" dirty="0" err="1" smtClean="0"/>
              <a:t>mary</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The musical texture is homophonic, melody and accompaniment.</a:t>
            </a:r>
          </a:p>
          <a:p>
            <a:pPr lvl="1"/>
            <a:r>
              <a:rPr lang="en-US" dirty="0" smtClean="0"/>
              <a:t>This can be heard with Hendrix's singing being the melody of the song while the guitar and bass are supporting the melody and following the rhythm that the drums are providing.</a:t>
            </a:r>
          </a:p>
          <a:p>
            <a:pPr lvl="0"/>
            <a:r>
              <a:rPr lang="en-US" dirty="0" smtClean="0"/>
              <a:t>The lyrics are about an argument that occurred between Hendrix and his girlfriend at the time</a:t>
            </a:r>
          </a:p>
          <a:p>
            <a:pPr lvl="1"/>
            <a:r>
              <a:rPr lang="en-US" dirty="0" smtClean="0"/>
              <a:t>She stormed out of the kitchen after Hendrix made a comment about her cooking.</a:t>
            </a:r>
          </a:p>
          <a:p>
            <a:pPr lvl="0"/>
            <a:r>
              <a:rPr lang="en-US" dirty="0" smtClean="0"/>
              <a:t>Blues ballad tempo with the guitar riffs and licks of acid rock.</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228600"/>
            <a:ext cx="3429000" cy="2057400"/>
          </a:xfrm>
        </p:spPr>
        <p:txBody>
          <a:bodyPr/>
          <a:lstStyle/>
          <a:p>
            <a:r>
              <a:rPr lang="en-US" dirty="0" smtClean="0"/>
              <a:t>Conclusion</a:t>
            </a:r>
            <a:endParaRPr lang="en-US" dirty="0"/>
          </a:p>
        </p:txBody>
      </p:sp>
      <p:sp>
        <p:nvSpPr>
          <p:cNvPr id="3" name="Text Placeholder 2"/>
          <p:cNvSpPr>
            <a:spLocks noGrp="1"/>
          </p:cNvSpPr>
          <p:nvPr>
            <p:ph type="body" sz="half" idx="2"/>
          </p:nvPr>
        </p:nvSpPr>
        <p:spPr>
          <a:xfrm>
            <a:off x="5257800" y="2362200"/>
            <a:ext cx="3505200" cy="3581400"/>
          </a:xfrm>
        </p:spPr>
        <p:txBody>
          <a:bodyPr>
            <a:noAutofit/>
          </a:bodyPr>
          <a:lstStyle/>
          <a:p>
            <a:pPr>
              <a:buFont typeface="Arial" pitchFamily="34" charset="0"/>
              <a:buChar char="•"/>
            </a:pPr>
            <a:r>
              <a:rPr lang="en-US" sz="2000" dirty="0" smtClean="0"/>
              <a:t>Without Hendrix, the electric guitar would not have made the advancements it has and the sounds and abilities of it would be decades behind</a:t>
            </a:r>
          </a:p>
          <a:p>
            <a:pPr lvl="0">
              <a:buFont typeface="Arial" pitchFamily="34" charset="0"/>
              <a:buChar char="•"/>
            </a:pPr>
            <a:r>
              <a:rPr lang="en-US" sz="2000" dirty="0" smtClean="0"/>
              <a:t>The innovator of the use of the electric guitar</a:t>
            </a:r>
            <a:endParaRPr lang="en-US" sz="2000" dirty="0"/>
          </a:p>
        </p:txBody>
      </p:sp>
      <p:pic>
        <p:nvPicPr>
          <p:cNvPr id="1026" name="Picture 2" descr="http://static.guim.co.uk/sys-images/Film/Pix/pictures/2009/8/20/1250777043578/Jimi-Hendrix-001.jpg"/>
          <p:cNvPicPr>
            <a:picLocks noGrp="1" noChangeAspect="1" noChangeArrowheads="1"/>
          </p:cNvPicPr>
          <p:nvPr>
            <p:ph type="pic" idx="1"/>
          </p:nvPr>
        </p:nvPicPr>
        <p:blipFill>
          <a:blip r:embed="rId2" cstate="print"/>
          <a:srcRect l="19989" r="19989"/>
          <a:stretch>
            <a:fillRect/>
          </a:stretch>
        </p:blipFill>
        <p:spPr bwMode="auto">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7239000" cy="5334000"/>
          </a:xfrm>
        </p:spPr>
        <p:txBody>
          <a:bodyPr>
            <a:noAutofit/>
          </a:bodyPr>
          <a:lstStyle/>
          <a:p>
            <a:pPr fontAlgn="t"/>
            <a:endParaRPr lang="en-US" sz="1800" dirty="0" smtClean="0"/>
          </a:p>
          <a:p>
            <a:pPr fontAlgn="t"/>
            <a:r>
              <a:rPr lang="en-US" sz="1800" dirty="0" smtClean="0"/>
              <a:t>Hendrix, n. o., &amp; Hendrix, o. J. (</a:t>
            </a:r>
            <a:r>
              <a:rPr lang="en-US" sz="1800" dirty="0" err="1" smtClean="0"/>
              <a:t>n.d</a:t>
            </a:r>
            <a:r>
              <a:rPr lang="en-US" sz="1800" dirty="0" smtClean="0"/>
              <a:t>.). </a:t>
            </a:r>
            <a:r>
              <a:rPr lang="en-US" sz="1800" dirty="0" err="1" smtClean="0"/>
              <a:t>Jimi</a:t>
            </a:r>
            <a:r>
              <a:rPr lang="en-US" sz="1800" dirty="0" smtClean="0"/>
              <a:t> Hendrix Biography - Biography.com.</a:t>
            </a:r>
            <a:r>
              <a:rPr lang="en-US" sz="1800" i="1" dirty="0" smtClean="0"/>
              <a:t>Biography.com</a:t>
            </a:r>
            <a:r>
              <a:rPr lang="en-US" sz="1800" dirty="0" smtClean="0"/>
              <a:t>. Retrieved June 7, 2011, from http://www.biography.com/articles/Jimi-Hendrix-9334756</a:t>
            </a:r>
          </a:p>
          <a:p>
            <a:pPr fontAlgn="t"/>
            <a:r>
              <a:rPr lang="en-US" sz="1800" dirty="0" err="1" smtClean="0"/>
              <a:t>Jimi</a:t>
            </a:r>
            <a:r>
              <a:rPr lang="en-US" sz="1800" dirty="0" smtClean="0"/>
              <a:t> Hendrix Biography | The Official </a:t>
            </a:r>
            <a:r>
              <a:rPr lang="en-US" sz="1800" dirty="0" err="1" smtClean="0"/>
              <a:t>Jimi</a:t>
            </a:r>
            <a:r>
              <a:rPr lang="en-US" sz="1800" dirty="0" smtClean="0"/>
              <a:t> Hendrix Site. (</a:t>
            </a:r>
            <a:r>
              <a:rPr lang="en-US" sz="1800" dirty="0" err="1" smtClean="0"/>
              <a:t>n.d</a:t>
            </a:r>
            <a:r>
              <a:rPr lang="en-US" sz="1800" dirty="0" smtClean="0"/>
              <a:t>.). </a:t>
            </a:r>
            <a:r>
              <a:rPr lang="en-US" sz="1800" i="1" dirty="0" err="1" smtClean="0"/>
              <a:t>Jimi</a:t>
            </a:r>
            <a:r>
              <a:rPr lang="en-US" sz="1800" i="1" dirty="0" smtClean="0"/>
              <a:t> Hendrix | The Official </a:t>
            </a:r>
            <a:r>
              <a:rPr lang="en-US" sz="1800" i="1" dirty="0" err="1" smtClean="0"/>
              <a:t>Jimi</a:t>
            </a:r>
            <a:r>
              <a:rPr lang="en-US" sz="1800" i="1" dirty="0" smtClean="0"/>
              <a:t> Hendrix Site</a:t>
            </a:r>
            <a:r>
              <a:rPr lang="en-US" sz="1800" dirty="0" smtClean="0"/>
              <a:t>. Retrieved June 7, 2011, from http://www.jimihendrix.com/us/jimi</a:t>
            </a:r>
          </a:p>
          <a:p>
            <a:pPr fontAlgn="t"/>
            <a:r>
              <a:rPr lang="en-US" sz="1800" dirty="0" smtClean="0"/>
              <a:t>POWERS, A. (</a:t>
            </a:r>
            <a:r>
              <a:rPr lang="en-US" sz="1800" dirty="0" err="1" smtClean="0"/>
              <a:t>n.d</a:t>
            </a:r>
            <a:r>
              <a:rPr lang="en-US" sz="1800" dirty="0" smtClean="0"/>
              <a:t>.). CRITIC'S NOTEBOOK; A Haze As Ever Purple - New York Times. </a:t>
            </a:r>
            <a:r>
              <a:rPr lang="en-US" sz="1800" i="1" dirty="0" smtClean="0"/>
              <a:t>The New York Times - Breaking News, World News &amp; Multimedia</a:t>
            </a:r>
            <a:r>
              <a:rPr lang="en-US" sz="1800" dirty="0" smtClean="0"/>
              <a:t>. Retrieved June 7, 2011, from http://www.nytimes.com/2000/10/13/movies/critic-s-notebook-a-haze-as-ever-purple.html</a:t>
            </a:r>
          </a:p>
          <a:p>
            <a:pPr fontAlgn="t"/>
            <a:r>
              <a:rPr lang="en-US" sz="1800" dirty="0" err="1" smtClean="0"/>
              <a:t>Stuessy</a:t>
            </a:r>
            <a:r>
              <a:rPr lang="en-US" sz="1800" dirty="0" smtClean="0"/>
              <a:t>, J., &amp; Lipscomb, S. D. (2009). </a:t>
            </a:r>
            <a:r>
              <a:rPr lang="en-US" sz="1800" i="1" dirty="0" smtClean="0"/>
              <a:t>Rock and roll: its history and stylistic development</a:t>
            </a:r>
            <a:r>
              <a:rPr lang="en-US" sz="1800" dirty="0" smtClean="0"/>
              <a:t> (6th ed.). Upper Saddle River, NJ: Pearson Prentice Hall.</a:t>
            </a:r>
          </a:p>
          <a:p>
            <a:pPr fontAlgn="t"/>
            <a:r>
              <a:rPr lang="en-US" sz="1800" dirty="0" smtClean="0"/>
              <a:t>Lawrence, S. (2005). </a:t>
            </a:r>
            <a:r>
              <a:rPr lang="en-US" sz="1800" i="1" dirty="0" err="1" smtClean="0"/>
              <a:t>Jimi</a:t>
            </a:r>
            <a:r>
              <a:rPr lang="en-US" sz="1800" i="1" dirty="0" smtClean="0"/>
              <a:t> </a:t>
            </a:r>
            <a:r>
              <a:rPr lang="en-US" sz="1800" i="1" dirty="0" err="1" smtClean="0"/>
              <a:t>hendrix</a:t>
            </a:r>
            <a:r>
              <a:rPr lang="en-US" sz="1800" dirty="0" smtClean="0"/>
              <a:t>. New York, New York: HarperCollins.</a:t>
            </a:r>
          </a:p>
          <a:p>
            <a:pPr fontAlgn="t"/>
            <a:endParaRPr lang="en-US" sz="1800" dirty="0" smtClean="0"/>
          </a:p>
          <a:p>
            <a:pPr fontAlgn="t"/>
            <a:endParaRPr lang="en-US" sz="1400" dirty="0" smtClean="0"/>
          </a:p>
          <a:p>
            <a:pPr fontAlgn="t"/>
            <a:endParaRPr lang="en-US" sz="1400" dirty="0"/>
          </a:p>
          <a:p>
            <a:pPr fontAlgn="t"/>
            <a:endParaRPr lang="en-US" sz="1300" u="sng" dirty="0" smtClean="0"/>
          </a:p>
          <a:p>
            <a:pPr fontAlgn="t"/>
            <a:endParaRPr lang="en-US" sz="1300" u="sng" dirty="0"/>
          </a:p>
          <a:p>
            <a:pPr fontAlgn="t"/>
            <a:endParaRPr lang="en-US" sz="1300" dirty="0" smtClean="0"/>
          </a:p>
          <a:p>
            <a:pPr fontAlgn="t"/>
            <a:endParaRPr lang="en-US" sz="1300" dirty="0" smtClean="0"/>
          </a:p>
          <a:p>
            <a:pPr fontAlgn="t"/>
            <a:endParaRPr lang="en-US" sz="1300" dirty="0" smtClean="0"/>
          </a:p>
          <a:p>
            <a:endParaRPr lang="en-US" sz="13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fontScale="70000" lnSpcReduction="20000"/>
          </a:bodyPr>
          <a:lstStyle/>
          <a:p>
            <a:pPr fontAlgn="t"/>
            <a:endParaRPr lang="en-US" sz="2800" dirty="0" smtClean="0"/>
          </a:p>
          <a:p>
            <a:pPr fontAlgn="t"/>
            <a:r>
              <a:rPr lang="en-US" sz="2800" dirty="0" smtClean="0"/>
              <a:t>WATROUS, P. (</a:t>
            </a:r>
            <a:r>
              <a:rPr lang="en-US" sz="2800" dirty="0" err="1" smtClean="0"/>
              <a:t>n.d</a:t>
            </a:r>
            <a:r>
              <a:rPr lang="en-US" sz="2800" dirty="0" smtClean="0"/>
              <a:t>.). Pop/Jazz; Conjuring Up The Founder, </a:t>
            </a:r>
            <a:r>
              <a:rPr lang="en-US" sz="2800" dirty="0" err="1" smtClean="0"/>
              <a:t>Jimi</a:t>
            </a:r>
            <a:r>
              <a:rPr lang="en-US" sz="2800" dirty="0" smtClean="0"/>
              <a:t> Hendrix - New York Times. </a:t>
            </a:r>
            <a:r>
              <a:rPr lang="en-US" sz="2800" i="1" dirty="0" smtClean="0"/>
              <a:t>The New York Times - Breaking News, World News &amp; Multimedia</a:t>
            </a:r>
            <a:r>
              <a:rPr lang="en-US" sz="2800" dirty="0" smtClean="0"/>
              <a:t>. Retrieved June 7, 2011, from http://www.nytimes.com/1989/12/01/arts/pop-jazz-conjuring-up-the-founder-jimi-hendrix.html</a:t>
            </a:r>
          </a:p>
          <a:p>
            <a:pPr fontAlgn="t"/>
            <a:r>
              <a:rPr lang="en-US" sz="2800" i="1" dirty="0" err="1" smtClean="0"/>
              <a:t>Jimi</a:t>
            </a:r>
            <a:r>
              <a:rPr lang="en-US" sz="2800" i="1" dirty="0" smtClean="0"/>
              <a:t> </a:t>
            </a:r>
            <a:r>
              <a:rPr lang="en-US" sz="2800" i="1" dirty="0" err="1" smtClean="0"/>
              <a:t>hendrix</a:t>
            </a:r>
            <a:r>
              <a:rPr lang="en-US" sz="2800" dirty="0" smtClean="0"/>
              <a:t>. (2010). Retrieved from </a:t>
            </a:r>
            <a:r>
              <a:rPr lang="en-US" sz="2800" u="sng" dirty="0" smtClean="0"/>
              <a:t>http://rockhall.com/exhibits/featured-collections/jimi-hendrix/</a:t>
            </a:r>
          </a:p>
          <a:p>
            <a:pPr fontAlgn="t"/>
            <a:r>
              <a:rPr lang="en-US" sz="2800" dirty="0" smtClean="0"/>
              <a:t>Saxton, H. (2004, January 03). </a:t>
            </a:r>
            <a:r>
              <a:rPr lang="en-US" sz="2800" dirty="0" err="1" smtClean="0"/>
              <a:t>Jimi</a:t>
            </a:r>
            <a:r>
              <a:rPr lang="en-US" sz="2800" dirty="0" smtClean="0"/>
              <a:t> </a:t>
            </a:r>
            <a:r>
              <a:rPr lang="en-US" sz="2800" dirty="0" err="1" smtClean="0"/>
              <a:t>hendrix</a:t>
            </a:r>
            <a:r>
              <a:rPr lang="en-US" sz="2800" dirty="0" smtClean="0"/>
              <a:t>: the most influential guitarist of all time?. Retrieved from </a:t>
            </a:r>
            <a:r>
              <a:rPr lang="en-US" sz="2800" u="sng" dirty="0" smtClean="0"/>
              <a:t>http://blogcritics.org/music/article/jimi-hendrix-the-most-influential-guitarist/page-2/</a:t>
            </a:r>
          </a:p>
          <a:p>
            <a:pPr fontAlgn="t"/>
            <a:r>
              <a:rPr lang="en-US" sz="2800" dirty="0" err="1" smtClean="0"/>
              <a:t>Jimi</a:t>
            </a:r>
            <a:r>
              <a:rPr lang="en-US" sz="2800" dirty="0" smtClean="0"/>
              <a:t> Hendrix. (2011). </a:t>
            </a:r>
            <a:r>
              <a:rPr lang="en-US" sz="2800" i="1" dirty="0" smtClean="0"/>
              <a:t>Biography.com</a:t>
            </a:r>
            <a:r>
              <a:rPr lang="en-US" sz="2800" dirty="0" smtClean="0"/>
              <a:t>. Retrieved 11:57, Jun 8 2011 from http://www.biography.com/articles/Jimi-Hendrix-9334756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Artist Biography</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Born November 27, 1942</a:t>
            </a:r>
          </a:p>
          <a:p>
            <a:pPr lvl="1"/>
            <a:r>
              <a:rPr lang="en-US" dirty="0" smtClean="0"/>
              <a:t> As Johnny Allen Hendrix</a:t>
            </a:r>
          </a:p>
          <a:p>
            <a:pPr lvl="1"/>
            <a:r>
              <a:rPr lang="en-US" dirty="0" smtClean="0"/>
              <a:t>In Seattle, Washington</a:t>
            </a:r>
          </a:p>
          <a:p>
            <a:r>
              <a:rPr lang="en-US" dirty="0" smtClean="0"/>
              <a:t>He taught himself to play guitar as a teenager</a:t>
            </a:r>
          </a:p>
          <a:p>
            <a:pPr lvl="1"/>
            <a:r>
              <a:rPr lang="en-US" dirty="0" smtClean="0"/>
              <a:t>Had a difficult childhood: sometimes was living in the care of relatives and acquaintances.</a:t>
            </a:r>
          </a:p>
          <a:p>
            <a:r>
              <a:rPr lang="en-US" dirty="0" smtClean="0"/>
              <a:t>He dropped out of high school</a:t>
            </a:r>
          </a:p>
          <a:p>
            <a:r>
              <a:rPr lang="en-US" dirty="0" smtClean="0"/>
              <a:t>Grew up to be a Rock guitar legend</a:t>
            </a:r>
          </a:p>
          <a:p>
            <a:pPr lvl="1"/>
            <a:r>
              <a:rPr lang="en-US" dirty="0" smtClean="0"/>
              <a:t>He was a guitarist, singer, and songwriter</a:t>
            </a:r>
          </a:p>
          <a:p>
            <a:r>
              <a:rPr lang="en-US" dirty="0" smtClean="0"/>
              <a:t>He enlisted in the U.S. Army in 1961</a:t>
            </a:r>
          </a:p>
          <a:p>
            <a:pPr lvl="1"/>
            <a:r>
              <a:rPr lang="en-US" dirty="0" smtClean="0"/>
              <a:t>He still made time for music creating a band named the King Casuals</a:t>
            </a:r>
          </a:p>
          <a:p>
            <a:pPr lvl="1"/>
            <a:r>
              <a:rPr lang="en-US" dirty="0" smtClean="0"/>
              <a:t>He was discharged in 1962 due to an injury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Biography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 began his musical career playing backup guitar for various black artists</a:t>
            </a:r>
          </a:p>
          <a:p>
            <a:pPr lvl="1"/>
            <a:r>
              <a:rPr lang="en-US" dirty="0" smtClean="0"/>
              <a:t>Such as: Little Richard, Ike and Tina Turner, Wilson Pickett and the Isley Brothers</a:t>
            </a:r>
          </a:p>
          <a:p>
            <a:r>
              <a:rPr lang="en-US" dirty="0" smtClean="0"/>
              <a:t>He went to NY in 1964 and formed his own band in 1965</a:t>
            </a:r>
          </a:p>
          <a:p>
            <a:pPr lvl="1"/>
            <a:r>
              <a:rPr lang="en-US" dirty="0" smtClean="0"/>
              <a:t>The band was named Jimmy James and the Blue Flames</a:t>
            </a:r>
          </a:p>
          <a:p>
            <a:r>
              <a:rPr lang="en-US" dirty="0" smtClean="0"/>
              <a:t>He went to England in 1966</a:t>
            </a:r>
          </a:p>
          <a:p>
            <a:pPr lvl="1"/>
            <a:r>
              <a:rPr lang="en-US" dirty="0" smtClean="0"/>
              <a:t>There he recruited British musicians to form a rock trio called the </a:t>
            </a:r>
            <a:r>
              <a:rPr lang="en-US" dirty="0" err="1" smtClean="0"/>
              <a:t>Jimi</a:t>
            </a:r>
            <a:r>
              <a:rPr lang="en-US" dirty="0" smtClean="0"/>
              <a:t> Hendrix Experience</a:t>
            </a:r>
          </a:p>
          <a:p>
            <a:r>
              <a:rPr lang="en-US" dirty="0" smtClean="0"/>
              <a:t>The </a:t>
            </a:r>
            <a:r>
              <a:rPr lang="en-US" dirty="0" err="1" smtClean="0"/>
              <a:t>Jimi</a:t>
            </a:r>
            <a:r>
              <a:rPr lang="en-US" dirty="0" smtClean="0"/>
              <a:t> Hendrix experience was an immediate success</a:t>
            </a:r>
          </a:p>
          <a:p>
            <a:pPr lvl="1"/>
            <a:r>
              <a:rPr lang="en-US" dirty="0" smtClean="0"/>
              <a:t>Several major hits were on the British charts</a:t>
            </a:r>
          </a:p>
          <a:p>
            <a:pPr lvl="2"/>
            <a:r>
              <a:rPr lang="en-US" dirty="0" smtClean="0"/>
              <a:t>“Hey Joe,””Purple Haze,” and “The Wind Cries Mary”</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Biography (cont.)</a:t>
            </a:r>
            <a:endParaRPr lang="en-US" dirty="0"/>
          </a:p>
        </p:txBody>
      </p:sp>
      <p:sp>
        <p:nvSpPr>
          <p:cNvPr id="3" name="Content Placeholder 2"/>
          <p:cNvSpPr>
            <a:spLocks noGrp="1"/>
          </p:cNvSpPr>
          <p:nvPr>
            <p:ph idx="1"/>
          </p:nvPr>
        </p:nvSpPr>
        <p:spPr/>
        <p:txBody>
          <a:bodyPr>
            <a:normAutofit lnSpcReduction="10000"/>
          </a:bodyPr>
          <a:lstStyle/>
          <a:p>
            <a:r>
              <a:rPr lang="en-US" dirty="0" smtClean="0"/>
              <a:t>In his early days, he played a lot of blues, some soul songs, and a few originals</a:t>
            </a:r>
          </a:p>
          <a:p>
            <a:r>
              <a:rPr lang="en-US" dirty="0" smtClean="0"/>
              <a:t>Group members of the </a:t>
            </a:r>
            <a:r>
              <a:rPr lang="en-US" dirty="0" err="1" smtClean="0"/>
              <a:t>Jimi</a:t>
            </a:r>
            <a:r>
              <a:rPr lang="en-US" dirty="0" smtClean="0"/>
              <a:t> Hendrix Experience played the part</a:t>
            </a:r>
          </a:p>
          <a:p>
            <a:pPr lvl="1"/>
            <a:r>
              <a:rPr lang="en-US" dirty="0" smtClean="0"/>
              <a:t>Frizzed their hair, wore psychedelically appropriate costumes and geared up to invade America</a:t>
            </a:r>
          </a:p>
          <a:p>
            <a:r>
              <a:rPr lang="en-US" dirty="0" smtClean="0"/>
              <a:t>The band first appeared in America in 1967</a:t>
            </a:r>
          </a:p>
          <a:p>
            <a:pPr lvl="1"/>
            <a:r>
              <a:rPr lang="en-US" dirty="0" smtClean="0"/>
              <a:t>At the Monterey Pop Festival of June 1967</a:t>
            </a:r>
          </a:p>
          <a:p>
            <a:pPr lvl="1"/>
            <a:r>
              <a:rPr lang="en-US" dirty="0" err="1" smtClean="0"/>
              <a:t>Jimi</a:t>
            </a:r>
            <a:r>
              <a:rPr lang="en-US" dirty="0" smtClean="0"/>
              <a:t> played his guitar with his teeth and behind his back, he caressed his guitar and attacked it in a sexually aggressive way and lit his guitar on fire</a:t>
            </a:r>
          </a:p>
          <a:p>
            <a:pPr lvl="1"/>
            <a:r>
              <a:rPr lang="en-US" dirty="0" smtClean="0"/>
              <a:t>He got America’s attention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biography (cont.)</a:t>
            </a:r>
            <a:endParaRPr lang="en-US" dirty="0"/>
          </a:p>
        </p:txBody>
      </p:sp>
      <p:sp>
        <p:nvSpPr>
          <p:cNvPr id="3" name="Content Placeholder 2"/>
          <p:cNvSpPr>
            <a:spLocks noGrp="1"/>
          </p:cNvSpPr>
          <p:nvPr>
            <p:ph idx="1"/>
          </p:nvPr>
        </p:nvSpPr>
        <p:spPr/>
        <p:txBody>
          <a:bodyPr/>
          <a:lstStyle/>
          <a:p>
            <a:r>
              <a:rPr lang="en-US" dirty="0" smtClean="0"/>
              <a:t>Their first album </a:t>
            </a:r>
            <a:r>
              <a:rPr lang="en-US" i="1" dirty="0" smtClean="0"/>
              <a:t>Are You Experienced?</a:t>
            </a:r>
          </a:p>
          <a:p>
            <a:pPr lvl="1"/>
            <a:r>
              <a:rPr lang="en-US" dirty="0" smtClean="0"/>
              <a:t>Had risen to number 5 on the charts</a:t>
            </a:r>
          </a:p>
          <a:p>
            <a:pPr lvl="1"/>
            <a:r>
              <a:rPr lang="en-US" dirty="0" smtClean="0"/>
              <a:t>Hard, raw, blues-based mainstream rock</a:t>
            </a:r>
          </a:p>
          <a:p>
            <a:pPr lvl="1"/>
            <a:r>
              <a:rPr lang="en-US" dirty="0" smtClean="0"/>
              <a:t>Unlike almost anything else at the time</a:t>
            </a:r>
            <a:endParaRPr lang="en-US" i="1" dirty="0" smtClean="0"/>
          </a:p>
          <a:p>
            <a:r>
              <a:rPr lang="en-US" dirty="0" smtClean="0"/>
              <a:t>The guitar sounds were extremely unique</a:t>
            </a:r>
          </a:p>
          <a:p>
            <a:r>
              <a:rPr lang="en-US" dirty="0" smtClean="0"/>
              <a:t>He was an accomplished songwriter and musical experimenter</a:t>
            </a:r>
          </a:p>
          <a:p>
            <a:r>
              <a:rPr lang="en-US" dirty="0" smtClean="0"/>
              <a:t>He died on September 18, 1970 at age 27 </a:t>
            </a:r>
          </a:p>
          <a:p>
            <a:pPr lvl="1"/>
            <a:r>
              <a:rPr lang="en-US" dirty="0" smtClean="0"/>
              <a:t>From drug related complications</a:t>
            </a:r>
          </a:p>
          <a:p>
            <a:pPr lvl="1"/>
            <a:r>
              <a:rPr lang="en-US" dirty="0" smtClean="0"/>
              <a:t>He left his mark on the world of rock music</a:t>
            </a:r>
          </a:p>
          <a:p>
            <a:pPr lvl="1"/>
            <a:r>
              <a:rPr lang="en-US" dirty="0" smtClean="0"/>
              <a:t>He remains popular to this 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style</a:t>
            </a:r>
            <a:endParaRPr lang="en-US" dirty="0"/>
          </a:p>
        </p:txBody>
      </p:sp>
      <p:sp>
        <p:nvSpPr>
          <p:cNvPr id="3" name="Content Placeholder 2"/>
          <p:cNvSpPr>
            <a:spLocks noGrp="1"/>
          </p:cNvSpPr>
          <p:nvPr>
            <p:ph idx="1"/>
          </p:nvPr>
        </p:nvSpPr>
        <p:spPr/>
        <p:txBody>
          <a:bodyPr>
            <a:normAutofit/>
          </a:bodyPr>
          <a:lstStyle/>
          <a:p>
            <a:r>
              <a:rPr lang="en-US" dirty="0" smtClean="0"/>
              <a:t>Musical style is defined as:</a:t>
            </a:r>
          </a:p>
          <a:p>
            <a:pPr lvl="1"/>
            <a:r>
              <a:rPr lang="en-US" dirty="0" smtClean="0"/>
              <a:t> unique and/or innovative elements of the artist’s musical/performance style; how the artist and their musical style fits into the evolution of rock music</a:t>
            </a:r>
          </a:p>
          <a:p>
            <a:r>
              <a:rPr lang="en-US" dirty="0" smtClean="0"/>
              <a:t>One of the first musicians to use feedback as a desired noise/effect during recording</a:t>
            </a:r>
          </a:p>
          <a:p>
            <a:r>
              <a:rPr lang="en-US" dirty="0" smtClean="0"/>
              <a:t>He used many types of electric guitar effect:</a:t>
            </a:r>
          </a:p>
          <a:p>
            <a:pPr lvl="1"/>
            <a:r>
              <a:rPr lang="en-US" dirty="0" smtClean="0"/>
              <a:t>Most notably the </a:t>
            </a:r>
            <a:r>
              <a:rPr lang="en-US" dirty="0" err="1" smtClean="0"/>
              <a:t>wah-wah</a:t>
            </a:r>
            <a:r>
              <a:rPr lang="en-US" dirty="0" smtClean="0"/>
              <a:t> pedal, fuzz box, </a:t>
            </a:r>
            <a:r>
              <a:rPr lang="en-US" dirty="0" err="1" smtClean="0"/>
              <a:t>Uni</a:t>
            </a:r>
            <a:r>
              <a:rPr lang="en-US" dirty="0" smtClean="0"/>
              <a:t>-Vibe, toggle switch on a guitar, a tremolo bar</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Style (Cont.)</a:t>
            </a:r>
            <a:endParaRPr lang="en-US" dirty="0"/>
          </a:p>
        </p:txBody>
      </p:sp>
      <p:sp>
        <p:nvSpPr>
          <p:cNvPr id="3" name="Content Placeholder 2"/>
          <p:cNvSpPr>
            <a:spLocks noGrp="1"/>
          </p:cNvSpPr>
          <p:nvPr>
            <p:ph idx="1"/>
          </p:nvPr>
        </p:nvSpPr>
        <p:spPr/>
        <p:txBody>
          <a:bodyPr>
            <a:normAutofit/>
          </a:bodyPr>
          <a:lstStyle/>
          <a:p>
            <a:r>
              <a:rPr lang="en-US" dirty="0" smtClean="0"/>
              <a:t>Many groups in acid rock were using some of these effects but Hendrix played and used these effects with much more control and </a:t>
            </a:r>
            <a:r>
              <a:rPr lang="en-US" dirty="0" smtClean="0"/>
              <a:t>intent</a:t>
            </a:r>
            <a:endParaRPr lang="en-US" dirty="0" smtClean="0"/>
          </a:p>
          <a:p>
            <a:r>
              <a:rPr lang="en-US" dirty="0" err="1" smtClean="0"/>
              <a:t>Jimi</a:t>
            </a:r>
            <a:r>
              <a:rPr lang="en-US" dirty="0" smtClean="0"/>
              <a:t> </a:t>
            </a:r>
            <a:r>
              <a:rPr lang="en-US" dirty="0" smtClean="0"/>
              <a:t>Hendrix played the guitar left handed but he used a right handed guitar that was flipped over and restrung</a:t>
            </a:r>
          </a:p>
          <a:p>
            <a:pPr lvl="1"/>
            <a:r>
              <a:rPr lang="en-US" dirty="0" smtClean="0"/>
              <a:t>This gave the guitar a unique sound to it</a:t>
            </a:r>
          </a:p>
          <a:p>
            <a:pPr lvl="1"/>
            <a:r>
              <a:rPr lang="en-US" dirty="0" smtClean="0"/>
              <a:t> Very revolutionary and unheard of at those times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Style (cont.)</a:t>
            </a:r>
            <a:endParaRPr lang="en-US" dirty="0"/>
          </a:p>
        </p:txBody>
      </p:sp>
      <p:sp>
        <p:nvSpPr>
          <p:cNvPr id="3" name="Content Placeholder 2"/>
          <p:cNvSpPr>
            <a:spLocks noGrp="1"/>
          </p:cNvSpPr>
          <p:nvPr>
            <p:ph idx="1"/>
          </p:nvPr>
        </p:nvSpPr>
        <p:spPr/>
        <p:txBody>
          <a:bodyPr>
            <a:normAutofit/>
          </a:bodyPr>
          <a:lstStyle/>
          <a:p>
            <a:r>
              <a:rPr lang="en-US" dirty="0" smtClean="0"/>
              <a:t>Hendrix was not known for his vocals:</a:t>
            </a:r>
          </a:p>
          <a:p>
            <a:pPr lvl="1"/>
            <a:r>
              <a:rPr lang="en-US" dirty="0" smtClean="0"/>
              <a:t>He did not have much singing experience prior to his musical career but he felt that if Bob Dylan was allowed to sing, so was he</a:t>
            </a:r>
          </a:p>
          <a:p>
            <a:r>
              <a:rPr lang="en-US" dirty="0" smtClean="0"/>
              <a:t>Performances were played with loud systems.</a:t>
            </a:r>
          </a:p>
          <a:p>
            <a:pPr lvl="1"/>
            <a:r>
              <a:rPr lang="en-US" dirty="0" smtClean="0"/>
              <a:t>Hendrix and his bands were known to overload the sound </a:t>
            </a:r>
            <a:r>
              <a:rPr lang="en-US" dirty="0" smtClean="0"/>
              <a:t>systems</a:t>
            </a:r>
            <a:endParaRPr lang="en-US" dirty="0" smtClean="0"/>
          </a:p>
          <a:p>
            <a:r>
              <a:rPr lang="en-US" dirty="0" smtClean="0"/>
              <a:t>Hendrix </a:t>
            </a:r>
            <a:r>
              <a:rPr lang="en-US" dirty="0" smtClean="0"/>
              <a:t>was a very theatrical man on stage. </a:t>
            </a:r>
          </a:p>
          <a:p>
            <a:pPr lvl="1"/>
            <a:r>
              <a:rPr lang="en-US" dirty="0" smtClean="0"/>
              <a:t>He played guitar with his teeth, behind his back, between his legs, the possibilities were </a:t>
            </a:r>
            <a:r>
              <a:rPr lang="en-US" dirty="0" smtClean="0"/>
              <a:t>endless</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183</TotalTime>
  <Words>1873</Words>
  <Application>Microsoft Office PowerPoint</Application>
  <PresentationFormat>On-screen Show (4:3)</PresentationFormat>
  <Paragraphs>165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Opulent</vt:lpstr>
      <vt:lpstr>Jimi Hendrix</vt:lpstr>
      <vt:lpstr>Why Jimi Hendrix?</vt:lpstr>
      <vt:lpstr>Artist Biography</vt:lpstr>
      <vt:lpstr>Artist Biography (cont.)</vt:lpstr>
      <vt:lpstr>Artist Biography (cont.)</vt:lpstr>
      <vt:lpstr>Artist biography (cont.)</vt:lpstr>
      <vt:lpstr>Musical style</vt:lpstr>
      <vt:lpstr>Musical Style (Cont.)</vt:lpstr>
      <vt:lpstr>Musical Style (cont.)</vt:lpstr>
      <vt:lpstr>Musical style (cont.)</vt:lpstr>
      <vt:lpstr>Musical Style (cont.)</vt:lpstr>
      <vt:lpstr>Musical Influences </vt:lpstr>
      <vt:lpstr>Who were influenceD</vt:lpstr>
      <vt:lpstr>Other music of the period</vt:lpstr>
      <vt:lpstr>Other music of the period</vt:lpstr>
      <vt:lpstr>Other music of the period</vt:lpstr>
      <vt:lpstr>Other music of the period</vt:lpstr>
      <vt:lpstr>Musical analysis of “All over the watchtower”</vt:lpstr>
      <vt:lpstr>“All over the watchtower”</vt:lpstr>
      <vt:lpstr>“All over the Watchtower”</vt:lpstr>
      <vt:lpstr>“All over the watchtower”</vt:lpstr>
      <vt:lpstr>Musical analysis of “The wind cries mary”</vt:lpstr>
      <vt:lpstr>“the wind cries mary”</vt:lpstr>
      <vt:lpstr>“the wind cries mary”</vt:lpstr>
      <vt:lpstr>“The wind cries mary”</vt:lpstr>
      <vt:lpstr>Conclusion</vt:lpstr>
      <vt:lpstr>References</vt:lpstr>
      <vt:lpstr>References (cont.)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Jimi Hendrix?</dc:title>
  <dc:creator>Katie Duhr</dc:creator>
  <cp:lastModifiedBy>Katie Duhr</cp:lastModifiedBy>
  <cp:revision>31</cp:revision>
  <dcterms:created xsi:type="dcterms:W3CDTF">2011-06-07T13:55:23Z</dcterms:created>
  <dcterms:modified xsi:type="dcterms:W3CDTF">2011-06-09T01:32:25Z</dcterms:modified>
</cp:coreProperties>
</file>